
<file path=[Content_Types].xml><?xml version="1.0" encoding="utf-8"?>
<Types xmlns="http://schemas.openxmlformats.org/package/2006/content-types">
  <Default Extension="bin" ContentType="application/vnd.ms-office.activeX"/>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activeX/activeX1.xml" ContentType="application/vnd.ms-office.activeX+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1" r:id="rId2"/>
    <p:sldMasterId id="2147483683" r:id="rId3"/>
    <p:sldMasterId id="2147483695" r:id="rId4"/>
    <p:sldMasterId id="2147483697" r:id="rId5"/>
    <p:sldMasterId id="2147483699" r:id="rId6"/>
  </p:sldMasterIdLst>
  <p:notesMasterIdLst>
    <p:notesMasterId r:id="rId47"/>
  </p:notesMasterIdLst>
  <p:handoutMasterIdLst>
    <p:handoutMasterId r:id="rId48"/>
  </p:handoutMasterIdLst>
  <p:sldIdLst>
    <p:sldId id="298" r:id="rId7"/>
    <p:sldId id="312" r:id="rId8"/>
    <p:sldId id="299" r:id="rId9"/>
    <p:sldId id="300" r:id="rId10"/>
    <p:sldId id="301" r:id="rId11"/>
    <p:sldId id="307" r:id="rId12"/>
    <p:sldId id="308" r:id="rId13"/>
    <p:sldId id="330" r:id="rId14"/>
    <p:sldId id="309" r:id="rId15"/>
    <p:sldId id="313" r:id="rId16"/>
    <p:sldId id="329" r:id="rId17"/>
    <p:sldId id="318" r:id="rId18"/>
    <p:sldId id="316" r:id="rId19"/>
    <p:sldId id="333" r:id="rId20"/>
    <p:sldId id="361" r:id="rId21"/>
    <p:sldId id="362" r:id="rId22"/>
    <p:sldId id="335" r:id="rId23"/>
    <p:sldId id="336" r:id="rId24"/>
    <p:sldId id="351" r:id="rId25"/>
    <p:sldId id="406" r:id="rId26"/>
    <p:sldId id="407" r:id="rId27"/>
    <p:sldId id="408" r:id="rId28"/>
    <p:sldId id="409" r:id="rId29"/>
    <p:sldId id="410" r:id="rId30"/>
    <p:sldId id="411" r:id="rId31"/>
    <p:sldId id="412" r:id="rId32"/>
    <p:sldId id="354" r:id="rId33"/>
    <p:sldId id="399" r:id="rId34"/>
    <p:sldId id="400" r:id="rId35"/>
    <p:sldId id="401" r:id="rId36"/>
    <p:sldId id="402" r:id="rId37"/>
    <p:sldId id="403" r:id="rId38"/>
    <p:sldId id="404" r:id="rId39"/>
    <p:sldId id="405" r:id="rId40"/>
    <p:sldId id="352" r:id="rId41"/>
    <p:sldId id="371" r:id="rId42"/>
    <p:sldId id="372" r:id="rId43"/>
    <p:sldId id="373" r:id="rId44"/>
    <p:sldId id="320" r:id="rId45"/>
    <p:sldId id="384" r:id="rId46"/>
  </p:sldIdLst>
  <p:sldSz cx="9144000" cy="6858000" type="screen4x3"/>
  <p:notesSz cx="7315200" cy="9601200"/>
  <p:defaultTextStyle>
    <a:defPPr>
      <a:defRPr lang="en-US"/>
    </a:defPPr>
    <a:lvl1pPr algn="l" rtl="0" fontAlgn="base">
      <a:spcBef>
        <a:spcPct val="0"/>
      </a:spcBef>
      <a:spcAft>
        <a:spcPct val="0"/>
      </a:spcAft>
      <a:defRPr sz="2800" kern="1200">
        <a:solidFill>
          <a:schemeClr val="tx1"/>
        </a:solidFill>
        <a:latin typeface="Comic Sans MS" pitchFamily="66" charset="0"/>
        <a:ea typeface="+mn-ea"/>
        <a:cs typeface="Arial" pitchFamily="34" charset="0"/>
      </a:defRPr>
    </a:lvl1pPr>
    <a:lvl2pPr marL="457200" algn="l" rtl="0" fontAlgn="base">
      <a:spcBef>
        <a:spcPct val="0"/>
      </a:spcBef>
      <a:spcAft>
        <a:spcPct val="0"/>
      </a:spcAft>
      <a:defRPr sz="2800" kern="1200">
        <a:solidFill>
          <a:schemeClr val="tx1"/>
        </a:solidFill>
        <a:latin typeface="Comic Sans MS" pitchFamily="66" charset="0"/>
        <a:ea typeface="+mn-ea"/>
        <a:cs typeface="Arial" pitchFamily="34" charset="0"/>
      </a:defRPr>
    </a:lvl2pPr>
    <a:lvl3pPr marL="914400" algn="l" rtl="0" fontAlgn="base">
      <a:spcBef>
        <a:spcPct val="0"/>
      </a:spcBef>
      <a:spcAft>
        <a:spcPct val="0"/>
      </a:spcAft>
      <a:defRPr sz="2800" kern="1200">
        <a:solidFill>
          <a:schemeClr val="tx1"/>
        </a:solidFill>
        <a:latin typeface="Comic Sans MS" pitchFamily="66" charset="0"/>
        <a:ea typeface="+mn-ea"/>
        <a:cs typeface="Arial" pitchFamily="34" charset="0"/>
      </a:defRPr>
    </a:lvl3pPr>
    <a:lvl4pPr marL="1371600" algn="l" rtl="0" fontAlgn="base">
      <a:spcBef>
        <a:spcPct val="0"/>
      </a:spcBef>
      <a:spcAft>
        <a:spcPct val="0"/>
      </a:spcAft>
      <a:defRPr sz="2800" kern="1200">
        <a:solidFill>
          <a:schemeClr val="tx1"/>
        </a:solidFill>
        <a:latin typeface="Comic Sans MS" pitchFamily="66" charset="0"/>
        <a:ea typeface="+mn-ea"/>
        <a:cs typeface="Arial" pitchFamily="34" charset="0"/>
      </a:defRPr>
    </a:lvl4pPr>
    <a:lvl5pPr marL="1828800" algn="l" rtl="0" fontAlgn="base">
      <a:spcBef>
        <a:spcPct val="0"/>
      </a:spcBef>
      <a:spcAft>
        <a:spcPct val="0"/>
      </a:spcAft>
      <a:defRPr sz="2800" kern="1200">
        <a:solidFill>
          <a:schemeClr val="tx1"/>
        </a:solidFill>
        <a:latin typeface="Comic Sans MS" pitchFamily="66" charset="0"/>
        <a:ea typeface="+mn-ea"/>
        <a:cs typeface="Arial" pitchFamily="34" charset="0"/>
      </a:defRPr>
    </a:lvl5pPr>
    <a:lvl6pPr marL="2286000" algn="l" defTabSz="914400" rtl="0" eaLnBrk="1" latinLnBrk="0" hangingPunct="1">
      <a:defRPr sz="2800" kern="1200">
        <a:solidFill>
          <a:schemeClr val="tx1"/>
        </a:solidFill>
        <a:latin typeface="Comic Sans MS" pitchFamily="66" charset="0"/>
        <a:ea typeface="+mn-ea"/>
        <a:cs typeface="Arial" pitchFamily="34" charset="0"/>
      </a:defRPr>
    </a:lvl6pPr>
    <a:lvl7pPr marL="2743200" algn="l" defTabSz="914400" rtl="0" eaLnBrk="1" latinLnBrk="0" hangingPunct="1">
      <a:defRPr sz="2800" kern="1200">
        <a:solidFill>
          <a:schemeClr val="tx1"/>
        </a:solidFill>
        <a:latin typeface="Comic Sans MS" pitchFamily="66" charset="0"/>
        <a:ea typeface="+mn-ea"/>
        <a:cs typeface="Arial" pitchFamily="34" charset="0"/>
      </a:defRPr>
    </a:lvl7pPr>
    <a:lvl8pPr marL="3200400" algn="l" defTabSz="914400" rtl="0" eaLnBrk="1" latinLnBrk="0" hangingPunct="1">
      <a:defRPr sz="2800" kern="1200">
        <a:solidFill>
          <a:schemeClr val="tx1"/>
        </a:solidFill>
        <a:latin typeface="Comic Sans MS" pitchFamily="66" charset="0"/>
        <a:ea typeface="+mn-ea"/>
        <a:cs typeface="Arial" pitchFamily="34" charset="0"/>
      </a:defRPr>
    </a:lvl8pPr>
    <a:lvl9pPr marL="3657600" algn="l" defTabSz="914400" rtl="0" eaLnBrk="1" latinLnBrk="0" hangingPunct="1">
      <a:defRPr sz="2800" kern="1200">
        <a:solidFill>
          <a:schemeClr val="tx1"/>
        </a:solidFill>
        <a:latin typeface="Comic Sans MS" pitchFamily="66"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3300"/>
    <a:srgbClr val="0000FF"/>
    <a:srgbClr val="009900"/>
    <a:srgbClr val="FFFFFF"/>
    <a:srgbClr val="C0C0C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95" autoAdjust="0"/>
    <p:restoredTop sz="72085" autoAdjust="0"/>
  </p:normalViewPr>
  <p:slideViewPr>
    <p:cSldViewPr>
      <p:cViewPr varScale="1">
        <p:scale>
          <a:sx n="93" d="100"/>
          <a:sy n="93" d="100"/>
        </p:scale>
        <p:origin x="-2160"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handoutMaster" Target="handoutMasters/handoutMaster1.xml"/><Relationship Id="rId8" Type="http://schemas.openxmlformats.org/officeDocument/2006/relationships/slide" Target="slides/slide2.xml"/><Relationship Id="rId51" Type="http://schemas.openxmlformats.org/officeDocument/2006/relationships/theme" Target="theme/them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DFD181E0-5E2F-11CE-A449-00AA004A803D}" ax:persistence="persistStorage" r:id="rId1"/>
</file>

<file path=ppt/diagrams/colors1.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2F36DD-DF02-4694-950D-2C27645773AE}" type="doc">
      <dgm:prSet loTypeId="urn:microsoft.com/office/officeart/2005/8/layout/radial1" loCatId="relationship" qsTypeId="urn:microsoft.com/office/officeart/2005/8/quickstyle/simple1#2" qsCatId="simple" csTypeId="urn:microsoft.com/office/officeart/2005/8/colors/accent1_2#2" csCatId="accent1" phldr="1"/>
      <dgm:spPr/>
    </dgm:pt>
    <dgm:pt modelId="{1BE24D17-E662-4F91-B01B-0A45B0FF0A36}">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cs typeface="Arial" charset="0"/>
            </a:rPr>
            <a:t>Sustainability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err="1" smtClean="0">
              <a:ln>
                <a:noFill/>
              </a:ln>
              <a:solidFill>
                <a:schemeClr val="tx1"/>
              </a:solidFill>
              <a:effectLst/>
              <a:latin typeface="Arial" charset="0"/>
              <a:cs typeface="Arial" charset="0"/>
            </a:rPr>
            <a:t>Transdisciplinarity</a:t>
          </a:r>
          <a:endParaRPr kumimoji="0" lang="en-US" sz="1200" b="0" i="0" u="none" strike="noStrike" cap="none" normalizeH="0" baseline="0" dirty="0" smtClean="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cs typeface="Arial" charset="0"/>
            </a:rPr>
            <a:t>Systems Thinking</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cs typeface="Arial" charset="0"/>
            </a:rPr>
            <a:t>GLOBAL CHANGE</a:t>
          </a:r>
        </a:p>
      </dgm:t>
    </dgm:pt>
    <dgm:pt modelId="{77F5CD2C-36E4-416B-9D82-D688407DFEA3}" type="parTrans" cxnId="{F852720B-92CE-4B45-B541-C9322580E966}">
      <dgm:prSet/>
      <dgm:spPr/>
      <dgm:t>
        <a:bodyPr/>
        <a:lstStyle/>
        <a:p>
          <a:endParaRPr lang="en-US"/>
        </a:p>
      </dgm:t>
    </dgm:pt>
    <dgm:pt modelId="{417153D6-1F05-4844-A7D5-DBCCDDB5687C}" type="sibTrans" cxnId="{F852720B-92CE-4B45-B541-C9322580E966}">
      <dgm:prSet/>
      <dgm:spPr/>
      <dgm:t>
        <a:bodyPr/>
        <a:lstStyle/>
        <a:p>
          <a:endParaRPr lang="en-US"/>
        </a:p>
      </dgm:t>
    </dgm:pt>
    <dgm:pt modelId="{3796890C-5897-447A-B9AC-601BCAC89014}">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tx1"/>
              </a:solidFill>
              <a:effectLst/>
              <a:latin typeface="Arial" charset="0"/>
              <a:cs typeface="Arial" charset="0"/>
            </a:rPr>
            <a:t>Roadmaps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charset="0"/>
              <a:cs typeface="Arial" charset="0"/>
            </a:rPr>
            <a:t>(DA)1/5, 1/8</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charset="0"/>
              <a:cs typeface="Arial" charset="0"/>
            </a:rPr>
            <a:t>(RH)1/10</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charset="0"/>
              <a:cs typeface="Arial" charset="0"/>
            </a:rPr>
            <a:t>(TG)1/12</a:t>
          </a:r>
        </a:p>
      </dgm:t>
    </dgm:pt>
    <dgm:pt modelId="{B9D713A5-A0FF-4C15-9E6E-9EC942BF56CA}" type="parTrans" cxnId="{DFC08B47-3AAA-45DB-A749-BDF837ADF7D3}">
      <dgm:prSet/>
      <dgm:spPr/>
      <dgm:t>
        <a:bodyPr/>
        <a:lstStyle/>
        <a:p>
          <a:endParaRPr lang="en-US"/>
        </a:p>
      </dgm:t>
    </dgm:pt>
    <dgm:pt modelId="{F46FA2D5-B7AE-41CD-8170-9FB688F19A1C}" type="sibTrans" cxnId="{DFC08B47-3AAA-45DB-A749-BDF837ADF7D3}">
      <dgm:prSet/>
      <dgm:spPr/>
      <dgm:t>
        <a:bodyPr/>
        <a:lstStyle/>
        <a:p>
          <a:endParaRPr lang="en-US"/>
        </a:p>
      </dgm:t>
    </dgm:pt>
    <dgm:pt modelId="{6EA6B2E4-2D1F-43C2-B7BC-BD03B0C0E6B3}">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tx1"/>
              </a:solidFill>
              <a:effectLst/>
              <a:latin typeface="Arial" charset="0"/>
              <a:cs typeface="Arial" charset="0"/>
            </a:rPr>
            <a:t>Systems and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tx1"/>
              </a:solidFill>
              <a:effectLst/>
              <a:latin typeface="Arial" charset="0"/>
              <a:cs typeface="Arial" charset="0"/>
            </a:rPr>
            <a:t>Sustainability</a:t>
          </a:r>
          <a:r>
            <a:rPr kumimoji="0" lang="en-US" sz="900" b="0" i="0" u="none" strike="noStrike" cap="none" normalizeH="0" baseline="0" dirty="0" smtClean="0">
              <a:ln>
                <a:noFill/>
              </a:ln>
              <a:solidFill>
                <a:schemeClr val="tx1"/>
              </a:solidFill>
              <a:effectLst/>
              <a:latin typeface="Arial"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charset="0"/>
              <a:cs typeface="Arial" charset="0"/>
            </a:rPr>
            <a:t>(TG) 1/17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charset="0"/>
              <a:cs typeface="Arial" charset="0"/>
            </a:rPr>
            <a:t>and 1/19</a:t>
          </a:r>
        </a:p>
      </dgm:t>
    </dgm:pt>
    <dgm:pt modelId="{E999EEFA-8F27-4043-A45D-C3565D0C7D3D}" type="parTrans" cxnId="{B3BCD765-1150-4985-96F4-ED3E36A15AA4}">
      <dgm:prSet/>
      <dgm:spPr/>
      <dgm:t>
        <a:bodyPr/>
        <a:lstStyle/>
        <a:p>
          <a:endParaRPr lang="en-US"/>
        </a:p>
      </dgm:t>
    </dgm:pt>
    <dgm:pt modelId="{F0B4CDE2-2174-4AAD-AEB5-82F7F8096E79}" type="sibTrans" cxnId="{B3BCD765-1150-4985-96F4-ED3E36A15AA4}">
      <dgm:prSet/>
      <dgm:spPr/>
      <dgm:t>
        <a:bodyPr/>
        <a:lstStyle/>
        <a:p>
          <a:endParaRPr lang="en-US"/>
        </a:p>
      </dgm:t>
    </dgm:pt>
    <dgm:pt modelId="{FE711221-A43F-42B2-B8C2-0406FBFF2E8F}">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smtClean="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tx1"/>
              </a:solidFill>
              <a:effectLst/>
              <a:latin typeface="Arial" charset="0"/>
              <a:cs typeface="Arial" charset="0"/>
            </a:rPr>
            <a:t>Adaptation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tx1"/>
              </a:solidFill>
              <a:effectLst/>
              <a:latin typeface="Arial" charset="0"/>
              <a:cs typeface="Arial" charset="0"/>
            </a:rPr>
            <a:t> to </a:t>
          </a:r>
          <a:r>
            <a:rPr kumimoji="0" lang="en-US" sz="900" b="1" i="0" u="none" strike="noStrike" cap="none" normalizeH="0" baseline="0" dirty="0" err="1" smtClean="0">
              <a:ln>
                <a:noFill/>
              </a:ln>
              <a:solidFill>
                <a:schemeClr val="tx1"/>
              </a:solidFill>
              <a:effectLst/>
              <a:latin typeface="Arial" charset="0"/>
              <a:cs typeface="Arial" charset="0"/>
            </a:rPr>
            <a:t>Appropria-tion</a:t>
          </a:r>
          <a:r>
            <a:rPr kumimoji="0" lang="en-US" sz="900" b="1" i="0" u="none" strike="noStrike" cap="none" normalizeH="0" baseline="0" dirty="0" smtClean="0">
              <a:ln>
                <a:noFill/>
              </a:ln>
              <a:solidFill>
                <a:schemeClr val="tx1"/>
              </a:solidFill>
              <a:effectLst/>
              <a:latin typeface="Arial"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tx1"/>
              </a:solidFill>
              <a:effectLst/>
              <a:latin typeface="Arial" charset="0"/>
              <a:cs typeface="Arial" charset="0"/>
            </a:rPr>
            <a:t>of Nature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charset="0"/>
              <a:cs typeface="Arial" charset="0"/>
            </a:rPr>
            <a:t>(DA) 1/22-26 ;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charset="0"/>
              <a:cs typeface="Arial" charset="0"/>
            </a:rPr>
            <a:t>(RH) 1/26-1/31</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charset="0"/>
              <a:cs typeface="Arial" charset="0"/>
            </a:rPr>
            <a:t>(</a:t>
          </a:r>
        </a:p>
      </dgm:t>
    </dgm:pt>
    <dgm:pt modelId="{7593E652-B563-4027-B788-51B5DEFFB8CC}" type="parTrans" cxnId="{1528773A-FEBB-4F9F-AECD-23BB472C1742}">
      <dgm:prSet/>
      <dgm:spPr/>
      <dgm:t>
        <a:bodyPr/>
        <a:lstStyle/>
        <a:p>
          <a:endParaRPr lang="en-US"/>
        </a:p>
      </dgm:t>
    </dgm:pt>
    <dgm:pt modelId="{514C80DE-1EB8-4692-B6DF-DE4F058D704D}" type="sibTrans" cxnId="{1528773A-FEBB-4F9F-AECD-23BB472C1742}">
      <dgm:prSet/>
      <dgm:spPr/>
      <dgm:t>
        <a:bodyPr/>
        <a:lstStyle/>
        <a:p>
          <a:endParaRPr lang="en-US"/>
        </a:p>
      </dgm:t>
    </dgm:pt>
    <dgm:pt modelId="{F71BE331-7F5A-4085-9220-AEB578601AA7}">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smtClean="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tx1"/>
              </a:solidFill>
              <a:effectLst/>
              <a:latin typeface="Arial" charset="0"/>
              <a:cs typeface="Arial" charset="0"/>
            </a:rPr>
            <a:t>Colonialism to modern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tx1"/>
              </a:solidFill>
              <a:effectLst/>
              <a:latin typeface="Arial" charset="0"/>
              <a:cs typeface="Arial" charset="0"/>
            </a:rPr>
            <a:t>Resource Depletion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charset="0"/>
              <a:cs typeface="Arial" charset="0"/>
            </a:rPr>
            <a:t>(DA) 2/9-2/14</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charset="0"/>
              <a:cs typeface="Arial" charset="0"/>
            </a:rPr>
            <a:t>(RH) 2/16-2/23</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dirty="0" smtClean="0">
            <a:ln>
              <a:noFill/>
            </a:ln>
            <a:solidFill>
              <a:schemeClr val="tx1"/>
            </a:solidFill>
            <a:effectLst/>
            <a:latin typeface="Arial" charset="0"/>
            <a:cs typeface="Arial" charset="0"/>
          </a:endParaRPr>
        </a:p>
      </dgm:t>
    </dgm:pt>
    <dgm:pt modelId="{A7E07DA2-A0A1-497F-BE56-B69C6B3926D7}" type="parTrans" cxnId="{D5F56D30-55BC-4C08-A04F-FC468854B962}">
      <dgm:prSet/>
      <dgm:spPr/>
      <dgm:t>
        <a:bodyPr/>
        <a:lstStyle/>
        <a:p>
          <a:endParaRPr lang="en-US"/>
        </a:p>
      </dgm:t>
    </dgm:pt>
    <dgm:pt modelId="{0BFEE78D-D2CB-4FEF-A70A-72BBB49BB9B6}" type="sibTrans" cxnId="{D5F56D30-55BC-4C08-A04F-FC468854B962}">
      <dgm:prSet/>
      <dgm:spPr/>
      <dgm:t>
        <a:bodyPr/>
        <a:lstStyle/>
        <a:p>
          <a:endParaRPr lang="en-US"/>
        </a:p>
      </dgm:t>
    </dgm:pt>
    <dgm:pt modelId="{61F32357-35CF-41AA-97A5-A3851AC657C5}">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b="1" i="0" u="none" strike="noStrike" cap="none" normalizeH="0" baseline="0" dirty="0" smtClean="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Arial" charset="0"/>
            <a:cs typeface="Arial" charset="0"/>
          </a:endParaRPr>
        </a:p>
      </dgm:t>
    </dgm:pt>
    <dgm:pt modelId="{D0DA0657-DC75-41D6-ADB5-58A40B1EE1AC}" type="parTrans" cxnId="{AA24EEF4-E469-47F7-9E5D-9B11911A2010}">
      <dgm:prSet/>
      <dgm:spPr/>
      <dgm:t>
        <a:bodyPr/>
        <a:lstStyle/>
        <a:p>
          <a:endParaRPr lang="en-US"/>
        </a:p>
      </dgm:t>
    </dgm:pt>
    <dgm:pt modelId="{214C9120-7BC0-4E9A-AD78-42DBF35A1666}" type="sibTrans" cxnId="{AA24EEF4-E469-47F7-9E5D-9B11911A2010}">
      <dgm:prSet/>
      <dgm:spPr/>
      <dgm:t>
        <a:bodyPr/>
        <a:lstStyle/>
        <a:p>
          <a:endParaRPr lang="en-US"/>
        </a:p>
      </dgm:t>
    </dgm:pt>
    <dgm:pt modelId="{4C4B4250-6B79-4B1A-982C-9AF802C3FF24}">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smtClean="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tx1"/>
              </a:solidFill>
              <a:effectLst/>
              <a:latin typeface="Arial" charset="0"/>
              <a:cs typeface="Arial" charset="0"/>
            </a:rPr>
            <a:t>Climate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tx1"/>
              </a:solidFill>
              <a:effectLst/>
              <a:latin typeface="Arial" charset="0"/>
              <a:cs typeface="Arial" charset="0"/>
            </a:rPr>
            <a:t>Change: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tx1"/>
              </a:solidFill>
              <a:effectLst/>
              <a:latin typeface="Arial" charset="0"/>
              <a:cs typeface="Arial" charset="0"/>
            </a:rPr>
            <a:t>Mechanisms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tx1"/>
              </a:solidFill>
              <a:effectLst/>
              <a:latin typeface="Arial" charset="0"/>
              <a:cs typeface="Arial" charset="0"/>
            </a:rPr>
            <a:t>And Impacts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charset="0"/>
              <a:cs typeface="Arial" charset="0"/>
            </a:rPr>
            <a:t>(</a:t>
          </a:r>
          <a:r>
            <a:rPr kumimoji="0" lang="en-US" sz="900" b="0" i="0" u="none" strike="noStrike" cap="none" normalizeH="0" baseline="0" dirty="0" err="1" smtClean="0">
              <a:ln>
                <a:noFill/>
              </a:ln>
              <a:solidFill>
                <a:schemeClr val="tx1"/>
              </a:solidFill>
              <a:effectLst/>
              <a:latin typeface="Arial" charset="0"/>
              <a:cs typeface="Arial" charset="0"/>
            </a:rPr>
            <a:t>VDP</a:t>
          </a:r>
          <a:r>
            <a:rPr kumimoji="0" lang="en-US" sz="900" b="0" i="0" u="none" strike="noStrike" cap="none" normalizeH="0" baseline="0" dirty="0" smtClean="0">
              <a:ln>
                <a:noFill/>
              </a:ln>
              <a:solidFill>
                <a:schemeClr val="tx1"/>
              </a:solidFill>
              <a:effectLst/>
              <a:latin typeface="Arial" charset="0"/>
              <a:cs typeface="Arial" charset="0"/>
            </a:rPr>
            <a:t>) 3/12,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charset="0"/>
              <a:cs typeface="Arial" charset="0"/>
            </a:rPr>
            <a:t>3/14, 3/16</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dirty="0" smtClean="0">
            <a:ln>
              <a:noFill/>
            </a:ln>
            <a:solidFill>
              <a:schemeClr val="tx1"/>
            </a:solidFill>
            <a:effectLst/>
            <a:latin typeface="Arial" charset="0"/>
            <a:cs typeface="Arial" charset="0"/>
          </a:endParaRPr>
        </a:p>
      </dgm:t>
    </dgm:pt>
    <dgm:pt modelId="{6942EDCD-5EB0-44C5-A0D2-9BF4B3404F53}" type="parTrans" cxnId="{AF64B4C0-15D5-4911-8B39-E0E889E107B7}">
      <dgm:prSet/>
      <dgm:spPr/>
      <dgm:t>
        <a:bodyPr/>
        <a:lstStyle/>
        <a:p>
          <a:endParaRPr lang="en-US"/>
        </a:p>
      </dgm:t>
    </dgm:pt>
    <dgm:pt modelId="{D9A65C37-547C-4230-8C21-877708422823}" type="sibTrans" cxnId="{AF64B4C0-15D5-4911-8B39-E0E889E107B7}">
      <dgm:prSet/>
      <dgm:spPr/>
      <dgm:t>
        <a:bodyPr/>
        <a:lstStyle/>
        <a:p>
          <a:endParaRPr lang="en-US"/>
        </a:p>
      </dgm:t>
    </dgm:pt>
    <dgm:pt modelId="{E7FC1BA8-11DA-4591-A687-5093EC32E175}">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tx1"/>
              </a:solidFill>
              <a:effectLst/>
              <a:latin typeface="Arial" charset="0"/>
              <a:cs typeface="Arial" charset="0"/>
            </a:rPr>
            <a:t>Biodiversity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tx1"/>
              </a:solidFill>
              <a:effectLst/>
              <a:latin typeface="Arial" charset="0"/>
              <a:cs typeface="Arial" charset="0"/>
            </a:rPr>
            <a:t>Conservation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charset="0"/>
              <a:cs typeface="Arial" charset="0"/>
            </a:rPr>
            <a:t>(DA)3/21 and 3/23</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charset="0"/>
              <a:cs typeface="Arial" charset="0"/>
            </a:rPr>
            <a:t> (RH) 3/26</a:t>
          </a:r>
        </a:p>
      </dgm:t>
    </dgm:pt>
    <dgm:pt modelId="{F1A085BD-3257-4D74-A0AC-19485AA49402}" type="parTrans" cxnId="{8279AD32-46BC-48E3-A2E9-9935FE5B52CC}">
      <dgm:prSet/>
      <dgm:spPr/>
      <dgm:t>
        <a:bodyPr/>
        <a:lstStyle/>
        <a:p>
          <a:endParaRPr lang="en-US"/>
        </a:p>
      </dgm:t>
    </dgm:pt>
    <dgm:pt modelId="{0BD4162B-EF54-4BDB-9B26-2AD22434D9FE}" type="sibTrans" cxnId="{8279AD32-46BC-48E3-A2E9-9935FE5B52CC}">
      <dgm:prSet/>
      <dgm:spPr/>
      <dgm:t>
        <a:bodyPr/>
        <a:lstStyle/>
        <a:p>
          <a:endParaRPr lang="en-US"/>
        </a:p>
      </dgm:t>
    </dgm:pt>
    <dgm:pt modelId="{42ACA97E-9051-4382-9B80-E9D572D11D79}">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b="1" i="0" u="none" strike="noStrike" cap="none" normalizeH="0" baseline="0" dirty="0" smtClean="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latin typeface="Arial" charset="0"/>
              <a:cs typeface="Arial" charset="0"/>
            </a:rPr>
            <a:t>Global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latin typeface="Arial" charset="0"/>
              <a:cs typeface="Arial" charset="0"/>
            </a:rPr>
            <a:t>Connectivity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latin typeface="Arial" charset="0"/>
              <a:cs typeface="Arial" charset="0"/>
            </a:rPr>
            <a:t>And Density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charset="0"/>
              <a:cs typeface="Arial" charset="0"/>
            </a:rPr>
            <a:t>(TG) 3/28, 3/30</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Arial" charset="0"/>
            <a:cs typeface="Arial" charset="0"/>
          </a:endParaRPr>
        </a:p>
      </dgm:t>
    </dgm:pt>
    <dgm:pt modelId="{025A6E83-7F93-4277-B15A-FA86A8103A60}" type="parTrans" cxnId="{9992EFC4-9687-4FE5-9CC9-7D939F7B10C7}">
      <dgm:prSet/>
      <dgm:spPr/>
      <dgm:t>
        <a:bodyPr/>
        <a:lstStyle/>
        <a:p>
          <a:endParaRPr lang="en-US"/>
        </a:p>
      </dgm:t>
    </dgm:pt>
    <dgm:pt modelId="{5C2DCB33-0180-407D-B0A7-D7F833970185}" type="sibTrans" cxnId="{9992EFC4-9687-4FE5-9CC9-7D939F7B10C7}">
      <dgm:prSet/>
      <dgm:spPr/>
      <dgm:t>
        <a:bodyPr/>
        <a:lstStyle/>
        <a:p>
          <a:endParaRPr lang="en-US"/>
        </a:p>
      </dgm:t>
    </dgm:pt>
    <dgm:pt modelId="{9ABBD8A9-2546-49CF-BA0A-A90BBFDB3CD2}">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tx1"/>
              </a:solidFill>
              <a:effectLst/>
              <a:latin typeface="Arial" charset="0"/>
              <a:cs typeface="Arial" charset="0"/>
            </a:rPr>
            <a:t>Global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tx1"/>
              </a:solidFill>
              <a:effectLst/>
              <a:latin typeface="Arial" charset="0"/>
              <a:cs typeface="Arial" charset="0"/>
            </a:rPr>
            <a:t>Health</a:t>
          </a:r>
          <a:endParaRPr kumimoji="0" lang="en-US" sz="900" b="0" i="0" u="none" strike="noStrike" cap="none" normalizeH="0" baseline="0" dirty="0" smtClean="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charset="0"/>
              <a:cs typeface="Arial" charset="0"/>
            </a:rPr>
            <a:t>(DA) 4/2</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charset="0"/>
              <a:cs typeface="Arial" charset="0"/>
            </a:rPr>
            <a:t>(RH) 4/4</a:t>
          </a:r>
        </a:p>
      </dgm:t>
    </dgm:pt>
    <dgm:pt modelId="{820C4A48-8067-4007-83F9-1FC582782781}" type="parTrans" cxnId="{FC78F049-254A-4706-99AA-2BFCFD11257C}">
      <dgm:prSet/>
      <dgm:spPr/>
      <dgm:t>
        <a:bodyPr/>
        <a:lstStyle/>
        <a:p>
          <a:endParaRPr lang="en-US"/>
        </a:p>
      </dgm:t>
    </dgm:pt>
    <dgm:pt modelId="{009FCB2E-3131-46EB-AB31-9371A4045AE9}" type="sibTrans" cxnId="{FC78F049-254A-4706-99AA-2BFCFD11257C}">
      <dgm:prSet/>
      <dgm:spPr/>
      <dgm:t>
        <a:bodyPr/>
        <a:lstStyle/>
        <a:p>
          <a:endParaRPr lang="en-US"/>
        </a:p>
      </dgm:t>
    </dgm:pt>
    <dgm:pt modelId="{0C05991E-2607-403A-80ED-97A9463AEDEF}">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tx1"/>
              </a:solidFill>
              <a:effectLst/>
              <a:latin typeface="Arial" charset="0"/>
              <a:cs typeface="Arial" charset="0"/>
            </a:rPr>
            <a:t>Velocity,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tx1"/>
              </a:solidFill>
              <a:effectLst/>
              <a:latin typeface="Arial" charset="0"/>
              <a:cs typeface="Arial" charset="0"/>
            </a:rPr>
            <a:t>Scarcity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tx1"/>
              </a:solidFill>
              <a:effectLst/>
              <a:latin typeface="Arial" charset="0"/>
              <a:cs typeface="Arial" charset="0"/>
            </a:rPr>
            <a:t>Inequality,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tx1"/>
              </a:solidFill>
              <a:effectLst/>
              <a:latin typeface="Arial" charset="0"/>
              <a:cs typeface="Arial" charset="0"/>
            </a:rPr>
            <a:t>Extremity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charset="0"/>
              <a:cs typeface="Arial" charset="0"/>
            </a:rPr>
            <a:t>(TG) 4/6-4-16</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dirty="0" smtClean="0">
            <a:ln>
              <a:noFill/>
            </a:ln>
            <a:solidFill>
              <a:schemeClr val="tx1"/>
            </a:solidFill>
            <a:effectLst/>
            <a:latin typeface="Arial" charset="0"/>
            <a:cs typeface="Arial" charset="0"/>
          </a:endParaRPr>
        </a:p>
      </dgm:t>
    </dgm:pt>
    <dgm:pt modelId="{B6BCCAE8-2A84-431B-9346-83C3D122F3E8}" type="parTrans" cxnId="{53872C7D-F8FF-47FF-B5AE-A562613E4005}">
      <dgm:prSet/>
      <dgm:spPr/>
      <dgm:t>
        <a:bodyPr/>
        <a:lstStyle/>
        <a:p>
          <a:endParaRPr lang="en-US"/>
        </a:p>
      </dgm:t>
    </dgm:pt>
    <dgm:pt modelId="{29AEBB33-6F2F-4145-B92E-671482834FE7}" type="sibTrans" cxnId="{53872C7D-F8FF-47FF-B5AE-A562613E4005}">
      <dgm:prSet/>
      <dgm:spPr/>
      <dgm:t>
        <a:bodyPr/>
        <a:lstStyle/>
        <a:p>
          <a:endParaRPr lang="en-US"/>
        </a:p>
      </dgm:t>
    </dgm:pt>
    <dgm:pt modelId="{023CC2E9-66A4-40DB-AEAC-B34F4F2C245B}" type="pres">
      <dgm:prSet presAssocID="{8B2F36DD-DF02-4694-950D-2C27645773AE}" presName="cycle" presStyleCnt="0">
        <dgm:presLayoutVars>
          <dgm:chMax val="1"/>
          <dgm:dir/>
          <dgm:animLvl val="ctr"/>
          <dgm:resizeHandles val="exact"/>
        </dgm:presLayoutVars>
      </dgm:prSet>
      <dgm:spPr/>
    </dgm:pt>
    <dgm:pt modelId="{8F5CC95C-329E-4AE3-BF68-B9881554887E}" type="pres">
      <dgm:prSet presAssocID="{1BE24D17-E662-4F91-B01B-0A45B0FF0A36}" presName="centerShape" presStyleLbl="node0" presStyleIdx="0" presStyleCnt="1" custScaleX="183792" custScaleY="153308"/>
      <dgm:spPr/>
      <dgm:t>
        <a:bodyPr/>
        <a:lstStyle/>
        <a:p>
          <a:endParaRPr lang="en-US"/>
        </a:p>
      </dgm:t>
    </dgm:pt>
    <dgm:pt modelId="{242B9105-F319-4744-B522-3080C7BDE18C}" type="pres">
      <dgm:prSet presAssocID="{B9D713A5-A0FF-4C15-9E6E-9EC942BF56CA}" presName="Name9" presStyleLbl="parChTrans1D2" presStyleIdx="0" presStyleCnt="10"/>
      <dgm:spPr/>
      <dgm:t>
        <a:bodyPr/>
        <a:lstStyle/>
        <a:p>
          <a:endParaRPr lang="en-US"/>
        </a:p>
      </dgm:t>
    </dgm:pt>
    <dgm:pt modelId="{7D4C23B6-9EF1-4247-87CD-207860100B76}" type="pres">
      <dgm:prSet presAssocID="{B9D713A5-A0FF-4C15-9E6E-9EC942BF56CA}" presName="connTx" presStyleLbl="parChTrans1D2" presStyleIdx="0" presStyleCnt="10"/>
      <dgm:spPr/>
      <dgm:t>
        <a:bodyPr/>
        <a:lstStyle/>
        <a:p>
          <a:endParaRPr lang="en-US"/>
        </a:p>
      </dgm:t>
    </dgm:pt>
    <dgm:pt modelId="{9B07C5A5-F798-4E00-B9A1-C64345DFBAD2}" type="pres">
      <dgm:prSet presAssocID="{3796890C-5897-447A-B9AC-601BCAC89014}" presName="node" presStyleLbl="node1" presStyleIdx="0" presStyleCnt="10">
        <dgm:presLayoutVars>
          <dgm:bulletEnabled val="1"/>
        </dgm:presLayoutVars>
      </dgm:prSet>
      <dgm:spPr/>
      <dgm:t>
        <a:bodyPr/>
        <a:lstStyle/>
        <a:p>
          <a:endParaRPr lang="en-US"/>
        </a:p>
      </dgm:t>
    </dgm:pt>
    <dgm:pt modelId="{9BAB008E-6324-4A60-B00C-4828BDE700D3}" type="pres">
      <dgm:prSet presAssocID="{E999EEFA-8F27-4043-A45D-C3565D0C7D3D}" presName="Name9" presStyleLbl="parChTrans1D2" presStyleIdx="1" presStyleCnt="10"/>
      <dgm:spPr/>
      <dgm:t>
        <a:bodyPr/>
        <a:lstStyle/>
        <a:p>
          <a:endParaRPr lang="en-US"/>
        </a:p>
      </dgm:t>
    </dgm:pt>
    <dgm:pt modelId="{8DF66E71-41B8-40DE-8F9A-36971EE08898}" type="pres">
      <dgm:prSet presAssocID="{E999EEFA-8F27-4043-A45D-C3565D0C7D3D}" presName="connTx" presStyleLbl="parChTrans1D2" presStyleIdx="1" presStyleCnt="10"/>
      <dgm:spPr/>
      <dgm:t>
        <a:bodyPr/>
        <a:lstStyle/>
        <a:p>
          <a:endParaRPr lang="en-US"/>
        </a:p>
      </dgm:t>
    </dgm:pt>
    <dgm:pt modelId="{820154EA-1456-4F04-A54A-7F663FFA405F}" type="pres">
      <dgm:prSet presAssocID="{6EA6B2E4-2D1F-43C2-B7BC-BD03B0C0E6B3}" presName="node" presStyleLbl="node1" presStyleIdx="1" presStyleCnt="10">
        <dgm:presLayoutVars>
          <dgm:bulletEnabled val="1"/>
        </dgm:presLayoutVars>
      </dgm:prSet>
      <dgm:spPr/>
      <dgm:t>
        <a:bodyPr/>
        <a:lstStyle/>
        <a:p>
          <a:endParaRPr lang="en-US"/>
        </a:p>
      </dgm:t>
    </dgm:pt>
    <dgm:pt modelId="{11F48F89-E817-4EF7-BC62-99F568C9C140}" type="pres">
      <dgm:prSet presAssocID="{7593E652-B563-4027-B788-51B5DEFFB8CC}" presName="Name9" presStyleLbl="parChTrans1D2" presStyleIdx="2" presStyleCnt="10"/>
      <dgm:spPr/>
      <dgm:t>
        <a:bodyPr/>
        <a:lstStyle/>
        <a:p>
          <a:endParaRPr lang="en-US"/>
        </a:p>
      </dgm:t>
    </dgm:pt>
    <dgm:pt modelId="{14D670BF-D77D-4CC0-A5B7-7E7B40394FE2}" type="pres">
      <dgm:prSet presAssocID="{7593E652-B563-4027-B788-51B5DEFFB8CC}" presName="connTx" presStyleLbl="parChTrans1D2" presStyleIdx="2" presStyleCnt="10"/>
      <dgm:spPr/>
      <dgm:t>
        <a:bodyPr/>
        <a:lstStyle/>
        <a:p>
          <a:endParaRPr lang="en-US"/>
        </a:p>
      </dgm:t>
    </dgm:pt>
    <dgm:pt modelId="{815985C7-CD7E-47D8-A57D-D312D609F194}" type="pres">
      <dgm:prSet presAssocID="{FE711221-A43F-42B2-B8C2-0406FBFF2E8F}" presName="node" presStyleLbl="node1" presStyleIdx="2" presStyleCnt="10">
        <dgm:presLayoutVars>
          <dgm:bulletEnabled val="1"/>
        </dgm:presLayoutVars>
      </dgm:prSet>
      <dgm:spPr/>
      <dgm:t>
        <a:bodyPr/>
        <a:lstStyle/>
        <a:p>
          <a:endParaRPr lang="en-US"/>
        </a:p>
      </dgm:t>
    </dgm:pt>
    <dgm:pt modelId="{85067877-B75E-4540-93CB-230C43E7E915}" type="pres">
      <dgm:prSet presAssocID="{A7E07DA2-A0A1-497F-BE56-B69C6B3926D7}" presName="Name9" presStyleLbl="parChTrans1D2" presStyleIdx="3" presStyleCnt="10"/>
      <dgm:spPr/>
      <dgm:t>
        <a:bodyPr/>
        <a:lstStyle/>
        <a:p>
          <a:endParaRPr lang="en-US"/>
        </a:p>
      </dgm:t>
    </dgm:pt>
    <dgm:pt modelId="{D7F0BC87-EF06-4189-8407-4D8FC05B77D5}" type="pres">
      <dgm:prSet presAssocID="{A7E07DA2-A0A1-497F-BE56-B69C6B3926D7}" presName="connTx" presStyleLbl="parChTrans1D2" presStyleIdx="3" presStyleCnt="10"/>
      <dgm:spPr/>
      <dgm:t>
        <a:bodyPr/>
        <a:lstStyle/>
        <a:p>
          <a:endParaRPr lang="en-US"/>
        </a:p>
      </dgm:t>
    </dgm:pt>
    <dgm:pt modelId="{31F09A57-9914-42C7-A61C-380CF544C4FD}" type="pres">
      <dgm:prSet presAssocID="{F71BE331-7F5A-4085-9220-AEB578601AA7}" presName="node" presStyleLbl="node1" presStyleIdx="3" presStyleCnt="10">
        <dgm:presLayoutVars>
          <dgm:bulletEnabled val="1"/>
        </dgm:presLayoutVars>
      </dgm:prSet>
      <dgm:spPr/>
      <dgm:t>
        <a:bodyPr/>
        <a:lstStyle/>
        <a:p>
          <a:endParaRPr lang="en-US"/>
        </a:p>
      </dgm:t>
    </dgm:pt>
    <dgm:pt modelId="{8F8036A9-F7AB-4BD3-82D5-6334BC35B816}" type="pres">
      <dgm:prSet presAssocID="{D0DA0657-DC75-41D6-ADB5-58A40B1EE1AC}" presName="Name9" presStyleLbl="parChTrans1D2" presStyleIdx="4" presStyleCnt="10"/>
      <dgm:spPr/>
      <dgm:t>
        <a:bodyPr/>
        <a:lstStyle/>
        <a:p>
          <a:endParaRPr lang="en-US"/>
        </a:p>
      </dgm:t>
    </dgm:pt>
    <dgm:pt modelId="{788CDAF5-6B82-4F4F-BD8A-5CAC04F53B16}" type="pres">
      <dgm:prSet presAssocID="{D0DA0657-DC75-41D6-ADB5-58A40B1EE1AC}" presName="connTx" presStyleLbl="parChTrans1D2" presStyleIdx="4" presStyleCnt="10"/>
      <dgm:spPr/>
      <dgm:t>
        <a:bodyPr/>
        <a:lstStyle/>
        <a:p>
          <a:endParaRPr lang="en-US"/>
        </a:p>
      </dgm:t>
    </dgm:pt>
    <dgm:pt modelId="{A8F440DF-EA74-4CFC-996A-8F177AC4843A}" type="pres">
      <dgm:prSet presAssocID="{61F32357-35CF-41AA-97A5-A3851AC657C5}" presName="node" presStyleLbl="node1" presStyleIdx="4" presStyleCnt="10">
        <dgm:presLayoutVars>
          <dgm:bulletEnabled val="1"/>
        </dgm:presLayoutVars>
      </dgm:prSet>
      <dgm:spPr/>
      <dgm:t>
        <a:bodyPr/>
        <a:lstStyle/>
        <a:p>
          <a:endParaRPr lang="en-US"/>
        </a:p>
      </dgm:t>
    </dgm:pt>
    <dgm:pt modelId="{EB1E7B55-7FE8-47C7-ABA0-E8A079BAEFB9}" type="pres">
      <dgm:prSet presAssocID="{6942EDCD-5EB0-44C5-A0D2-9BF4B3404F53}" presName="Name9" presStyleLbl="parChTrans1D2" presStyleIdx="5" presStyleCnt="10"/>
      <dgm:spPr/>
      <dgm:t>
        <a:bodyPr/>
        <a:lstStyle/>
        <a:p>
          <a:endParaRPr lang="en-US"/>
        </a:p>
      </dgm:t>
    </dgm:pt>
    <dgm:pt modelId="{FA283908-64D1-4969-9D95-83B9AA7005C2}" type="pres">
      <dgm:prSet presAssocID="{6942EDCD-5EB0-44C5-A0D2-9BF4B3404F53}" presName="connTx" presStyleLbl="parChTrans1D2" presStyleIdx="5" presStyleCnt="10"/>
      <dgm:spPr/>
      <dgm:t>
        <a:bodyPr/>
        <a:lstStyle/>
        <a:p>
          <a:endParaRPr lang="en-US"/>
        </a:p>
      </dgm:t>
    </dgm:pt>
    <dgm:pt modelId="{A796D93F-C9EA-40E5-AAC4-3D0C9235A74C}" type="pres">
      <dgm:prSet presAssocID="{4C4B4250-6B79-4B1A-982C-9AF802C3FF24}" presName="node" presStyleLbl="node1" presStyleIdx="5" presStyleCnt="10">
        <dgm:presLayoutVars>
          <dgm:bulletEnabled val="1"/>
        </dgm:presLayoutVars>
      </dgm:prSet>
      <dgm:spPr/>
      <dgm:t>
        <a:bodyPr/>
        <a:lstStyle/>
        <a:p>
          <a:endParaRPr lang="en-US"/>
        </a:p>
      </dgm:t>
    </dgm:pt>
    <dgm:pt modelId="{22378DB2-1E14-48D7-8D66-A8B4C25505B1}" type="pres">
      <dgm:prSet presAssocID="{F1A085BD-3257-4D74-A0AC-19485AA49402}" presName="Name9" presStyleLbl="parChTrans1D2" presStyleIdx="6" presStyleCnt="10"/>
      <dgm:spPr/>
      <dgm:t>
        <a:bodyPr/>
        <a:lstStyle/>
        <a:p>
          <a:endParaRPr lang="en-US"/>
        </a:p>
      </dgm:t>
    </dgm:pt>
    <dgm:pt modelId="{60115F17-7898-4E62-9BE5-571B36B1DCD9}" type="pres">
      <dgm:prSet presAssocID="{F1A085BD-3257-4D74-A0AC-19485AA49402}" presName="connTx" presStyleLbl="parChTrans1D2" presStyleIdx="6" presStyleCnt="10"/>
      <dgm:spPr/>
      <dgm:t>
        <a:bodyPr/>
        <a:lstStyle/>
        <a:p>
          <a:endParaRPr lang="en-US"/>
        </a:p>
      </dgm:t>
    </dgm:pt>
    <dgm:pt modelId="{0A9E92C1-A5A0-4895-8827-7E09AAB0D51C}" type="pres">
      <dgm:prSet presAssocID="{E7FC1BA8-11DA-4591-A687-5093EC32E175}" presName="node" presStyleLbl="node1" presStyleIdx="6" presStyleCnt="10">
        <dgm:presLayoutVars>
          <dgm:bulletEnabled val="1"/>
        </dgm:presLayoutVars>
      </dgm:prSet>
      <dgm:spPr/>
      <dgm:t>
        <a:bodyPr/>
        <a:lstStyle/>
        <a:p>
          <a:endParaRPr lang="en-US"/>
        </a:p>
      </dgm:t>
    </dgm:pt>
    <dgm:pt modelId="{9BBBC9A9-ADAB-4DC5-A48A-AA8A7AF8C3D0}" type="pres">
      <dgm:prSet presAssocID="{025A6E83-7F93-4277-B15A-FA86A8103A60}" presName="Name9" presStyleLbl="parChTrans1D2" presStyleIdx="7" presStyleCnt="10"/>
      <dgm:spPr/>
      <dgm:t>
        <a:bodyPr/>
        <a:lstStyle/>
        <a:p>
          <a:endParaRPr lang="en-US"/>
        </a:p>
      </dgm:t>
    </dgm:pt>
    <dgm:pt modelId="{60FD0F5D-036B-4D10-8EE2-1612C5F38B97}" type="pres">
      <dgm:prSet presAssocID="{025A6E83-7F93-4277-B15A-FA86A8103A60}" presName="connTx" presStyleLbl="parChTrans1D2" presStyleIdx="7" presStyleCnt="10"/>
      <dgm:spPr/>
      <dgm:t>
        <a:bodyPr/>
        <a:lstStyle/>
        <a:p>
          <a:endParaRPr lang="en-US"/>
        </a:p>
      </dgm:t>
    </dgm:pt>
    <dgm:pt modelId="{394AFDE7-FBF4-42D9-9FD6-04E92B0A81C3}" type="pres">
      <dgm:prSet presAssocID="{42ACA97E-9051-4382-9B80-E9D572D11D79}" presName="node" presStyleLbl="node1" presStyleIdx="7" presStyleCnt="10">
        <dgm:presLayoutVars>
          <dgm:bulletEnabled val="1"/>
        </dgm:presLayoutVars>
      </dgm:prSet>
      <dgm:spPr/>
      <dgm:t>
        <a:bodyPr/>
        <a:lstStyle/>
        <a:p>
          <a:endParaRPr lang="en-US"/>
        </a:p>
      </dgm:t>
    </dgm:pt>
    <dgm:pt modelId="{5397FACC-8FC8-441D-892B-64F5F883AA19}" type="pres">
      <dgm:prSet presAssocID="{820C4A48-8067-4007-83F9-1FC582782781}" presName="Name9" presStyleLbl="parChTrans1D2" presStyleIdx="8" presStyleCnt="10"/>
      <dgm:spPr/>
      <dgm:t>
        <a:bodyPr/>
        <a:lstStyle/>
        <a:p>
          <a:endParaRPr lang="en-US"/>
        </a:p>
      </dgm:t>
    </dgm:pt>
    <dgm:pt modelId="{215C1A31-746E-4FEE-B8CB-DEEFF828B3FF}" type="pres">
      <dgm:prSet presAssocID="{820C4A48-8067-4007-83F9-1FC582782781}" presName="connTx" presStyleLbl="parChTrans1D2" presStyleIdx="8" presStyleCnt="10"/>
      <dgm:spPr/>
      <dgm:t>
        <a:bodyPr/>
        <a:lstStyle/>
        <a:p>
          <a:endParaRPr lang="en-US"/>
        </a:p>
      </dgm:t>
    </dgm:pt>
    <dgm:pt modelId="{8469FD67-D12E-472F-ADBD-A4AB384AD2BD}" type="pres">
      <dgm:prSet presAssocID="{9ABBD8A9-2546-49CF-BA0A-A90BBFDB3CD2}" presName="node" presStyleLbl="node1" presStyleIdx="8" presStyleCnt="10">
        <dgm:presLayoutVars>
          <dgm:bulletEnabled val="1"/>
        </dgm:presLayoutVars>
      </dgm:prSet>
      <dgm:spPr/>
      <dgm:t>
        <a:bodyPr/>
        <a:lstStyle/>
        <a:p>
          <a:endParaRPr lang="en-US"/>
        </a:p>
      </dgm:t>
    </dgm:pt>
    <dgm:pt modelId="{68BA6501-A2EA-4FFD-A78D-9AF60DA607D2}" type="pres">
      <dgm:prSet presAssocID="{B6BCCAE8-2A84-431B-9346-83C3D122F3E8}" presName="Name9" presStyleLbl="parChTrans1D2" presStyleIdx="9" presStyleCnt="10"/>
      <dgm:spPr/>
      <dgm:t>
        <a:bodyPr/>
        <a:lstStyle/>
        <a:p>
          <a:endParaRPr lang="en-US"/>
        </a:p>
      </dgm:t>
    </dgm:pt>
    <dgm:pt modelId="{E2A60F4F-F373-49C9-A3B7-DF28B0893511}" type="pres">
      <dgm:prSet presAssocID="{B6BCCAE8-2A84-431B-9346-83C3D122F3E8}" presName="connTx" presStyleLbl="parChTrans1D2" presStyleIdx="9" presStyleCnt="10"/>
      <dgm:spPr/>
      <dgm:t>
        <a:bodyPr/>
        <a:lstStyle/>
        <a:p>
          <a:endParaRPr lang="en-US"/>
        </a:p>
      </dgm:t>
    </dgm:pt>
    <dgm:pt modelId="{86D1692D-31E1-4371-ABD0-DFE44EA20C5A}" type="pres">
      <dgm:prSet presAssocID="{0C05991E-2607-403A-80ED-97A9463AEDEF}" presName="node" presStyleLbl="node1" presStyleIdx="9" presStyleCnt="10">
        <dgm:presLayoutVars>
          <dgm:bulletEnabled val="1"/>
        </dgm:presLayoutVars>
      </dgm:prSet>
      <dgm:spPr/>
      <dgm:t>
        <a:bodyPr/>
        <a:lstStyle/>
        <a:p>
          <a:endParaRPr lang="en-US"/>
        </a:p>
      </dgm:t>
    </dgm:pt>
  </dgm:ptLst>
  <dgm:cxnLst>
    <dgm:cxn modelId="{AF64B4C0-15D5-4911-8B39-E0E889E107B7}" srcId="{1BE24D17-E662-4F91-B01B-0A45B0FF0A36}" destId="{4C4B4250-6B79-4B1A-982C-9AF802C3FF24}" srcOrd="5" destOrd="0" parTransId="{6942EDCD-5EB0-44C5-A0D2-9BF4B3404F53}" sibTransId="{D9A65C37-547C-4230-8C21-877708422823}"/>
    <dgm:cxn modelId="{480DA73E-9354-4A3B-8FE4-A100F2630BC2}" type="presOf" srcId="{F1A085BD-3257-4D74-A0AC-19485AA49402}" destId="{60115F17-7898-4E62-9BE5-571B36B1DCD9}" srcOrd="1" destOrd="0" presId="urn:microsoft.com/office/officeart/2005/8/layout/radial1"/>
    <dgm:cxn modelId="{230B4D0A-FB8C-45C3-B85A-EB3EAB134356}" type="presOf" srcId="{A7E07DA2-A0A1-497F-BE56-B69C6B3926D7}" destId="{D7F0BC87-EF06-4189-8407-4D8FC05B77D5}" srcOrd="1" destOrd="0" presId="urn:microsoft.com/office/officeart/2005/8/layout/radial1"/>
    <dgm:cxn modelId="{AA24EEF4-E469-47F7-9E5D-9B11911A2010}" srcId="{1BE24D17-E662-4F91-B01B-0A45B0FF0A36}" destId="{61F32357-35CF-41AA-97A5-A3851AC657C5}" srcOrd="4" destOrd="0" parTransId="{D0DA0657-DC75-41D6-ADB5-58A40B1EE1AC}" sibTransId="{214C9120-7BC0-4E9A-AD78-42DBF35A1666}"/>
    <dgm:cxn modelId="{3B19FF43-2C2F-4A60-87AC-D4EFA1ACCAE2}" type="presOf" srcId="{FE711221-A43F-42B2-B8C2-0406FBFF2E8F}" destId="{815985C7-CD7E-47D8-A57D-D312D609F194}" srcOrd="0" destOrd="0" presId="urn:microsoft.com/office/officeart/2005/8/layout/radial1"/>
    <dgm:cxn modelId="{53872C7D-F8FF-47FF-B5AE-A562613E4005}" srcId="{1BE24D17-E662-4F91-B01B-0A45B0FF0A36}" destId="{0C05991E-2607-403A-80ED-97A9463AEDEF}" srcOrd="9" destOrd="0" parTransId="{B6BCCAE8-2A84-431B-9346-83C3D122F3E8}" sibTransId="{29AEBB33-6F2F-4145-B92E-671482834FE7}"/>
    <dgm:cxn modelId="{2A068845-4D45-40FD-A113-CCCCD5893BED}" type="presOf" srcId="{B9D713A5-A0FF-4C15-9E6E-9EC942BF56CA}" destId="{7D4C23B6-9EF1-4247-87CD-207860100B76}" srcOrd="1" destOrd="0" presId="urn:microsoft.com/office/officeart/2005/8/layout/radial1"/>
    <dgm:cxn modelId="{99DFCFB5-0E40-4D07-83C4-4D26C2041D9D}" type="presOf" srcId="{B6BCCAE8-2A84-431B-9346-83C3D122F3E8}" destId="{E2A60F4F-F373-49C9-A3B7-DF28B0893511}" srcOrd="1" destOrd="0" presId="urn:microsoft.com/office/officeart/2005/8/layout/radial1"/>
    <dgm:cxn modelId="{DFC08B47-3AAA-45DB-A749-BDF837ADF7D3}" srcId="{1BE24D17-E662-4F91-B01B-0A45B0FF0A36}" destId="{3796890C-5897-447A-B9AC-601BCAC89014}" srcOrd="0" destOrd="0" parTransId="{B9D713A5-A0FF-4C15-9E6E-9EC942BF56CA}" sibTransId="{F46FA2D5-B7AE-41CD-8170-9FB688F19A1C}"/>
    <dgm:cxn modelId="{E0680544-246F-48A5-B944-3C7D01015914}" type="presOf" srcId="{42ACA97E-9051-4382-9B80-E9D572D11D79}" destId="{394AFDE7-FBF4-42D9-9FD6-04E92B0A81C3}" srcOrd="0" destOrd="0" presId="urn:microsoft.com/office/officeart/2005/8/layout/radial1"/>
    <dgm:cxn modelId="{319390E5-5F9B-4FBE-8238-65F00ADD0121}" type="presOf" srcId="{D0DA0657-DC75-41D6-ADB5-58A40B1EE1AC}" destId="{8F8036A9-F7AB-4BD3-82D5-6334BC35B816}" srcOrd="0" destOrd="0" presId="urn:microsoft.com/office/officeart/2005/8/layout/radial1"/>
    <dgm:cxn modelId="{BC3A810F-F373-4388-8B01-9BFE380D4C5A}" type="presOf" srcId="{8B2F36DD-DF02-4694-950D-2C27645773AE}" destId="{023CC2E9-66A4-40DB-AEAC-B34F4F2C245B}" srcOrd="0" destOrd="0" presId="urn:microsoft.com/office/officeart/2005/8/layout/radial1"/>
    <dgm:cxn modelId="{770D12D1-F9D0-4C08-9F0E-8DBE61661FC1}" type="presOf" srcId="{D0DA0657-DC75-41D6-ADB5-58A40B1EE1AC}" destId="{788CDAF5-6B82-4F4F-BD8A-5CAC04F53B16}" srcOrd="1" destOrd="0" presId="urn:microsoft.com/office/officeart/2005/8/layout/radial1"/>
    <dgm:cxn modelId="{F8189367-742C-43EE-A252-21AEDCCFB30B}" type="presOf" srcId="{B9D713A5-A0FF-4C15-9E6E-9EC942BF56CA}" destId="{242B9105-F319-4744-B522-3080C7BDE18C}" srcOrd="0" destOrd="0" presId="urn:microsoft.com/office/officeart/2005/8/layout/radial1"/>
    <dgm:cxn modelId="{B3BCD765-1150-4985-96F4-ED3E36A15AA4}" srcId="{1BE24D17-E662-4F91-B01B-0A45B0FF0A36}" destId="{6EA6B2E4-2D1F-43C2-B7BC-BD03B0C0E6B3}" srcOrd="1" destOrd="0" parTransId="{E999EEFA-8F27-4043-A45D-C3565D0C7D3D}" sibTransId="{F0B4CDE2-2174-4AAD-AEB5-82F7F8096E79}"/>
    <dgm:cxn modelId="{AE5D873F-14C8-43E4-9BE4-C19FF7F7637F}" type="presOf" srcId="{7593E652-B563-4027-B788-51B5DEFFB8CC}" destId="{14D670BF-D77D-4CC0-A5B7-7E7B40394FE2}" srcOrd="1" destOrd="0" presId="urn:microsoft.com/office/officeart/2005/8/layout/radial1"/>
    <dgm:cxn modelId="{1528773A-FEBB-4F9F-AECD-23BB472C1742}" srcId="{1BE24D17-E662-4F91-B01B-0A45B0FF0A36}" destId="{FE711221-A43F-42B2-B8C2-0406FBFF2E8F}" srcOrd="2" destOrd="0" parTransId="{7593E652-B563-4027-B788-51B5DEFFB8CC}" sibTransId="{514C80DE-1EB8-4692-B6DF-DE4F058D704D}"/>
    <dgm:cxn modelId="{D3FF87B6-9722-4BDE-B570-54FFCB7F6C87}" type="presOf" srcId="{7593E652-B563-4027-B788-51B5DEFFB8CC}" destId="{11F48F89-E817-4EF7-BC62-99F568C9C140}" srcOrd="0" destOrd="0" presId="urn:microsoft.com/office/officeart/2005/8/layout/radial1"/>
    <dgm:cxn modelId="{79C083CE-2C8B-4C5A-872A-1A8BB9675972}" type="presOf" srcId="{E999EEFA-8F27-4043-A45D-C3565D0C7D3D}" destId="{8DF66E71-41B8-40DE-8F9A-36971EE08898}" srcOrd="1" destOrd="0" presId="urn:microsoft.com/office/officeart/2005/8/layout/radial1"/>
    <dgm:cxn modelId="{309679F6-43F8-4DE5-A888-8A01845E62DA}" type="presOf" srcId="{0C05991E-2607-403A-80ED-97A9463AEDEF}" destId="{86D1692D-31E1-4371-ABD0-DFE44EA20C5A}" srcOrd="0" destOrd="0" presId="urn:microsoft.com/office/officeart/2005/8/layout/radial1"/>
    <dgm:cxn modelId="{B6A363A8-FBC3-42B4-B709-2945578F1F7C}" type="presOf" srcId="{820C4A48-8067-4007-83F9-1FC582782781}" destId="{215C1A31-746E-4FEE-B8CB-DEEFF828B3FF}" srcOrd="1" destOrd="0" presId="urn:microsoft.com/office/officeart/2005/8/layout/radial1"/>
    <dgm:cxn modelId="{4FE16216-3B2A-479C-8C55-AA3AA43921D0}" type="presOf" srcId="{61F32357-35CF-41AA-97A5-A3851AC657C5}" destId="{A8F440DF-EA74-4CFC-996A-8F177AC4843A}" srcOrd="0" destOrd="0" presId="urn:microsoft.com/office/officeart/2005/8/layout/radial1"/>
    <dgm:cxn modelId="{F814516D-E350-4093-B125-6E7C4FC24E05}" type="presOf" srcId="{025A6E83-7F93-4277-B15A-FA86A8103A60}" destId="{9BBBC9A9-ADAB-4DC5-A48A-AA8A7AF8C3D0}" srcOrd="0" destOrd="0" presId="urn:microsoft.com/office/officeart/2005/8/layout/radial1"/>
    <dgm:cxn modelId="{9992EFC4-9687-4FE5-9CC9-7D939F7B10C7}" srcId="{1BE24D17-E662-4F91-B01B-0A45B0FF0A36}" destId="{42ACA97E-9051-4382-9B80-E9D572D11D79}" srcOrd="7" destOrd="0" parTransId="{025A6E83-7F93-4277-B15A-FA86A8103A60}" sibTransId="{5C2DCB33-0180-407D-B0A7-D7F833970185}"/>
    <dgm:cxn modelId="{10AA4947-FD43-4ECF-A895-228DDE18413F}" type="presOf" srcId="{F71BE331-7F5A-4085-9220-AEB578601AA7}" destId="{31F09A57-9914-42C7-A61C-380CF544C4FD}" srcOrd="0" destOrd="0" presId="urn:microsoft.com/office/officeart/2005/8/layout/radial1"/>
    <dgm:cxn modelId="{024EDD06-81DA-4EEE-BA66-47459FFAFFBA}" type="presOf" srcId="{1BE24D17-E662-4F91-B01B-0A45B0FF0A36}" destId="{8F5CC95C-329E-4AE3-BF68-B9881554887E}" srcOrd="0" destOrd="0" presId="urn:microsoft.com/office/officeart/2005/8/layout/radial1"/>
    <dgm:cxn modelId="{30599CF8-1BBA-4A8F-897B-72A9E1676E3B}" type="presOf" srcId="{820C4A48-8067-4007-83F9-1FC582782781}" destId="{5397FACC-8FC8-441D-892B-64F5F883AA19}" srcOrd="0" destOrd="0" presId="urn:microsoft.com/office/officeart/2005/8/layout/radial1"/>
    <dgm:cxn modelId="{7402E998-AA8F-4C8E-8AA0-50D1D70C615F}" type="presOf" srcId="{A7E07DA2-A0A1-497F-BE56-B69C6B3926D7}" destId="{85067877-B75E-4540-93CB-230C43E7E915}" srcOrd="0" destOrd="0" presId="urn:microsoft.com/office/officeart/2005/8/layout/radial1"/>
    <dgm:cxn modelId="{38C20308-EAFD-4D71-9F74-C92B394EF0AB}" type="presOf" srcId="{6942EDCD-5EB0-44C5-A0D2-9BF4B3404F53}" destId="{FA283908-64D1-4969-9D95-83B9AA7005C2}" srcOrd="1" destOrd="0" presId="urn:microsoft.com/office/officeart/2005/8/layout/radial1"/>
    <dgm:cxn modelId="{8279AD32-46BC-48E3-A2E9-9935FE5B52CC}" srcId="{1BE24D17-E662-4F91-B01B-0A45B0FF0A36}" destId="{E7FC1BA8-11DA-4591-A687-5093EC32E175}" srcOrd="6" destOrd="0" parTransId="{F1A085BD-3257-4D74-A0AC-19485AA49402}" sibTransId="{0BD4162B-EF54-4BDB-9B26-2AD22434D9FE}"/>
    <dgm:cxn modelId="{EB80E70E-5EB2-4BFF-9CC1-CCA664A0FE96}" type="presOf" srcId="{9ABBD8A9-2546-49CF-BA0A-A90BBFDB3CD2}" destId="{8469FD67-D12E-472F-ADBD-A4AB384AD2BD}" srcOrd="0" destOrd="0" presId="urn:microsoft.com/office/officeart/2005/8/layout/radial1"/>
    <dgm:cxn modelId="{685049FC-266F-4EEB-A02F-CC38C53ADEEC}" type="presOf" srcId="{6EA6B2E4-2D1F-43C2-B7BC-BD03B0C0E6B3}" destId="{820154EA-1456-4F04-A54A-7F663FFA405F}" srcOrd="0" destOrd="0" presId="urn:microsoft.com/office/officeart/2005/8/layout/radial1"/>
    <dgm:cxn modelId="{6EF9760A-4493-4216-8825-A18E61D6D81E}" type="presOf" srcId="{E999EEFA-8F27-4043-A45D-C3565D0C7D3D}" destId="{9BAB008E-6324-4A60-B00C-4828BDE700D3}" srcOrd="0" destOrd="0" presId="urn:microsoft.com/office/officeart/2005/8/layout/radial1"/>
    <dgm:cxn modelId="{D212DBAA-A348-4151-8FC2-F5CB84D2C4FE}" type="presOf" srcId="{E7FC1BA8-11DA-4591-A687-5093EC32E175}" destId="{0A9E92C1-A5A0-4895-8827-7E09AAB0D51C}" srcOrd="0" destOrd="0" presId="urn:microsoft.com/office/officeart/2005/8/layout/radial1"/>
    <dgm:cxn modelId="{E1CA2385-9F41-400C-8A95-3F40773DEC75}" type="presOf" srcId="{3796890C-5897-447A-B9AC-601BCAC89014}" destId="{9B07C5A5-F798-4E00-B9A1-C64345DFBAD2}" srcOrd="0" destOrd="0" presId="urn:microsoft.com/office/officeart/2005/8/layout/radial1"/>
    <dgm:cxn modelId="{F852720B-92CE-4B45-B541-C9322580E966}" srcId="{8B2F36DD-DF02-4694-950D-2C27645773AE}" destId="{1BE24D17-E662-4F91-B01B-0A45B0FF0A36}" srcOrd="0" destOrd="0" parTransId="{77F5CD2C-36E4-416B-9D82-D688407DFEA3}" sibTransId="{417153D6-1F05-4844-A7D5-DBCCDDB5687C}"/>
    <dgm:cxn modelId="{FC78F049-254A-4706-99AA-2BFCFD11257C}" srcId="{1BE24D17-E662-4F91-B01B-0A45B0FF0A36}" destId="{9ABBD8A9-2546-49CF-BA0A-A90BBFDB3CD2}" srcOrd="8" destOrd="0" parTransId="{820C4A48-8067-4007-83F9-1FC582782781}" sibTransId="{009FCB2E-3131-46EB-AB31-9371A4045AE9}"/>
    <dgm:cxn modelId="{A211B48C-F239-4D3C-B27F-5AE8256F7048}" type="presOf" srcId="{B6BCCAE8-2A84-431B-9346-83C3D122F3E8}" destId="{68BA6501-A2EA-4FFD-A78D-9AF60DA607D2}" srcOrd="0" destOrd="0" presId="urn:microsoft.com/office/officeart/2005/8/layout/radial1"/>
    <dgm:cxn modelId="{D5F56D30-55BC-4C08-A04F-FC468854B962}" srcId="{1BE24D17-E662-4F91-B01B-0A45B0FF0A36}" destId="{F71BE331-7F5A-4085-9220-AEB578601AA7}" srcOrd="3" destOrd="0" parTransId="{A7E07DA2-A0A1-497F-BE56-B69C6B3926D7}" sibTransId="{0BFEE78D-D2CB-4FEF-A70A-72BBB49BB9B6}"/>
    <dgm:cxn modelId="{04A93739-B71B-4537-9FC1-E012DBE2E8A2}" type="presOf" srcId="{4C4B4250-6B79-4B1A-982C-9AF802C3FF24}" destId="{A796D93F-C9EA-40E5-AAC4-3D0C9235A74C}" srcOrd="0" destOrd="0" presId="urn:microsoft.com/office/officeart/2005/8/layout/radial1"/>
    <dgm:cxn modelId="{BFC2B3C4-9CD4-4A8D-AE30-41EAF93A205B}" type="presOf" srcId="{6942EDCD-5EB0-44C5-A0D2-9BF4B3404F53}" destId="{EB1E7B55-7FE8-47C7-ABA0-E8A079BAEFB9}" srcOrd="0" destOrd="0" presId="urn:microsoft.com/office/officeart/2005/8/layout/radial1"/>
    <dgm:cxn modelId="{B707AED7-0E01-4BC3-898A-F4C89D86EBFF}" type="presOf" srcId="{025A6E83-7F93-4277-B15A-FA86A8103A60}" destId="{60FD0F5D-036B-4D10-8EE2-1612C5F38B97}" srcOrd="1" destOrd="0" presId="urn:microsoft.com/office/officeart/2005/8/layout/radial1"/>
    <dgm:cxn modelId="{A185FC19-1CC5-482C-A635-10A67470EA29}" type="presOf" srcId="{F1A085BD-3257-4D74-A0AC-19485AA49402}" destId="{22378DB2-1E14-48D7-8D66-A8B4C25505B1}" srcOrd="0" destOrd="0" presId="urn:microsoft.com/office/officeart/2005/8/layout/radial1"/>
    <dgm:cxn modelId="{9600978D-D387-43F6-9AB3-BFBED6CFE197}" type="presParOf" srcId="{023CC2E9-66A4-40DB-AEAC-B34F4F2C245B}" destId="{8F5CC95C-329E-4AE3-BF68-B9881554887E}" srcOrd="0" destOrd="0" presId="urn:microsoft.com/office/officeart/2005/8/layout/radial1"/>
    <dgm:cxn modelId="{608B6A5B-5D75-43FF-BD72-107F8644D92A}" type="presParOf" srcId="{023CC2E9-66A4-40DB-AEAC-B34F4F2C245B}" destId="{242B9105-F319-4744-B522-3080C7BDE18C}" srcOrd="1" destOrd="0" presId="urn:microsoft.com/office/officeart/2005/8/layout/radial1"/>
    <dgm:cxn modelId="{33CA0722-7EDB-4E83-A9FE-7C8A0A3B7DEB}" type="presParOf" srcId="{242B9105-F319-4744-B522-3080C7BDE18C}" destId="{7D4C23B6-9EF1-4247-87CD-207860100B76}" srcOrd="0" destOrd="0" presId="urn:microsoft.com/office/officeart/2005/8/layout/radial1"/>
    <dgm:cxn modelId="{5A5D3C7D-794A-43C3-8CC9-CAB460B588C1}" type="presParOf" srcId="{023CC2E9-66A4-40DB-AEAC-B34F4F2C245B}" destId="{9B07C5A5-F798-4E00-B9A1-C64345DFBAD2}" srcOrd="2" destOrd="0" presId="urn:microsoft.com/office/officeart/2005/8/layout/radial1"/>
    <dgm:cxn modelId="{F2061E6F-5E72-42BC-88D2-87B5E62108AF}" type="presParOf" srcId="{023CC2E9-66A4-40DB-AEAC-B34F4F2C245B}" destId="{9BAB008E-6324-4A60-B00C-4828BDE700D3}" srcOrd="3" destOrd="0" presId="urn:microsoft.com/office/officeart/2005/8/layout/radial1"/>
    <dgm:cxn modelId="{7D81B176-6442-41A0-B220-8B284FB8A78C}" type="presParOf" srcId="{9BAB008E-6324-4A60-B00C-4828BDE700D3}" destId="{8DF66E71-41B8-40DE-8F9A-36971EE08898}" srcOrd="0" destOrd="0" presId="urn:microsoft.com/office/officeart/2005/8/layout/radial1"/>
    <dgm:cxn modelId="{553FC7D6-EB40-4BB4-95A8-4A273CE77190}" type="presParOf" srcId="{023CC2E9-66A4-40DB-AEAC-B34F4F2C245B}" destId="{820154EA-1456-4F04-A54A-7F663FFA405F}" srcOrd="4" destOrd="0" presId="urn:microsoft.com/office/officeart/2005/8/layout/radial1"/>
    <dgm:cxn modelId="{59606500-36C7-42FF-88F7-611F8234BBF0}" type="presParOf" srcId="{023CC2E9-66A4-40DB-AEAC-B34F4F2C245B}" destId="{11F48F89-E817-4EF7-BC62-99F568C9C140}" srcOrd="5" destOrd="0" presId="urn:microsoft.com/office/officeart/2005/8/layout/radial1"/>
    <dgm:cxn modelId="{440FA736-FFC5-49AA-A691-9B02D101BE12}" type="presParOf" srcId="{11F48F89-E817-4EF7-BC62-99F568C9C140}" destId="{14D670BF-D77D-4CC0-A5B7-7E7B40394FE2}" srcOrd="0" destOrd="0" presId="urn:microsoft.com/office/officeart/2005/8/layout/radial1"/>
    <dgm:cxn modelId="{BBA79A98-C930-4A2D-B2E1-139B9AFF3023}" type="presParOf" srcId="{023CC2E9-66A4-40DB-AEAC-B34F4F2C245B}" destId="{815985C7-CD7E-47D8-A57D-D312D609F194}" srcOrd="6" destOrd="0" presId="urn:microsoft.com/office/officeart/2005/8/layout/radial1"/>
    <dgm:cxn modelId="{722AC725-5749-455D-AB7F-EC215AD4D16C}" type="presParOf" srcId="{023CC2E9-66A4-40DB-AEAC-B34F4F2C245B}" destId="{85067877-B75E-4540-93CB-230C43E7E915}" srcOrd="7" destOrd="0" presId="urn:microsoft.com/office/officeart/2005/8/layout/radial1"/>
    <dgm:cxn modelId="{A9814FA1-DDD2-4A26-A8F1-9E515812D24F}" type="presParOf" srcId="{85067877-B75E-4540-93CB-230C43E7E915}" destId="{D7F0BC87-EF06-4189-8407-4D8FC05B77D5}" srcOrd="0" destOrd="0" presId="urn:microsoft.com/office/officeart/2005/8/layout/radial1"/>
    <dgm:cxn modelId="{EDA3A3A7-29BF-46E6-9D9D-11AABE2F3CEA}" type="presParOf" srcId="{023CC2E9-66A4-40DB-AEAC-B34F4F2C245B}" destId="{31F09A57-9914-42C7-A61C-380CF544C4FD}" srcOrd="8" destOrd="0" presId="urn:microsoft.com/office/officeart/2005/8/layout/radial1"/>
    <dgm:cxn modelId="{C56DB8A5-7DE3-4F3F-870F-69E509F19F50}" type="presParOf" srcId="{023CC2E9-66A4-40DB-AEAC-B34F4F2C245B}" destId="{8F8036A9-F7AB-4BD3-82D5-6334BC35B816}" srcOrd="9" destOrd="0" presId="urn:microsoft.com/office/officeart/2005/8/layout/radial1"/>
    <dgm:cxn modelId="{F23B67A1-7B87-4A07-8569-2FA21396B62D}" type="presParOf" srcId="{8F8036A9-F7AB-4BD3-82D5-6334BC35B816}" destId="{788CDAF5-6B82-4F4F-BD8A-5CAC04F53B16}" srcOrd="0" destOrd="0" presId="urn:microsoft.com/office/officeart/2005/8/layout/radial1"/>
    <dgm:cxn modelId="{DA3B5884-4D2A-4C68-85A6-1D83303CED70}" type="presParOf" srcId="{023CC2E9-66A4-40DB-AEAC-B34F4F2C245B}" destId="{A8F440DF-EA74-4CFC-996A-8F177AC4843A}" srcOrd="10" destOrd="0" presId="urn:microsoft.com/office/officeart/2005/8/layout/radial1"/>
    <dgm:cxn modelId="{939B3C50-7FAB-4A12-B97A-5C8C52EA593E}" type="presParOf" srcId="{023CC2E9-66A4-40DB-AEAC-B34F4F2C245B}" destId="{EB1E7B55-7FE8-47C7-ABA0-E8A079BAEFB9}" srcOrd="11" destOrd="0" presId="urn:microsoft.com/office/officeart/2005/8/layout/radial1"/>
    <dgm:cxn modelId="{6A9D88D3-6F98-4A60-B100-2A11C4128917}" type="presParOf" srcId="{EB1E7B55-7FE8-47C7-ABA0-E8A079BAEFB9}" destId="{FA283908-64D1-4969-9D95-83B9AA7005C2}" srcOrd="0" destOrd="0" presId="urn:microsoft.com/office/officeart/2005/8/layout/radial1"/>
    <dgm:cxn modelId="{6CB2C0FF-A067-482D-8AC4-29491E865A7A}" type="presParOf" srcId="{023CC2E9-66A4-40DB-AEAC-B34F4F2C245B}" destId="{A796D93F-C9EA-40E5-AAC4-3D0C9235A74C}" srcOrd="12" destOrd="0" presId="urn:microsoft.com/office/officeart/2005/8/layout/radial1"/>
    <dgm:cxn modelId="{64478435-1637-46DD-8014-689B62D9DB02}" type="presParOf" srcId="{023CC2E9-66A4-40DB-AEAC-B34F4F2C245B}" destId="{22378DB2-1E14-48D7-8D66-A8B4C25505B1}" srcOrd="13" destOrd="0" presId="urn:microsoft.com/office/officeart/2005/8/layout/radial1"/>
    <dgm:cxn modelId="{A7C512D2-B108-4E07-B971-9C4C3A249075}" type="presParOf" srcId="{22378DB2-1E14-48D7-8D66-A8B4C25505B1}" destId="{60115F17-7898-4E62-9BE5-571B36B1DCD9}" srcOrd="0" destOrd="0" presId="urn:microsoft.com/office/officeart/2005/8/layout/radial1"/>
    <dgm:cxn modelId="{32E3D2CD-25A2-4227-BFD5-96AC6A963639}" type="presParOf" srcId="{023CC2E9-66A4-40DB-AEAC-B34F4F2C245B}" destId="{0A9E92C1-A5A0-4895-8827-7E09AAB0D51C}" srcOrd="14" destOrd="0" presId="urn:microsoft.com/office/officeart/2005/8/layout/radial1"/>
    <dgm:cxn modelId="{00B1A252-F4DA-4923-8521-891DA613C8CB}" type="presParOf" srcId="{023CC2E9-66A4-40DB-AEAC-B34F4F2C245B}" destId="{9BBBC9A9-ADAB-4DC5-A48A-AA8A7AF8C3D0}" srcOrd="15" destOrd="0" presId="urn:microsoft.com/office/officeart/2005/8/layout/radial1"/>
    <dgm:cxn modelId="{8B7DA05D-8C0F-4A0D-BBA0-534395C790FE}" type="presParOf" srcId="{9BBBC9A9-ADAB-4DC5-A48A-AA8A7AF8C3D0}" destId="{60FD0F5D-036B-4D10-8EE2-1612C5F38B97}" srcOrd="0" destOrd="0" presId="urn:microsoft.com/office/officeart/2005/8/layout/radial1"/>
    <dgm:cxn modelId="{18B5C5AF-BA4E-46F7-9C09-0D793AFF55BD}" type="presParOf" srcId="{023CC2E9-66A4-40DB-AEAC-B34F4F2C245B}" destId="{394AFDE7-FBF4-42D9-9FD6-04E92B0A81C3}" srcOrd="16" destOrd="0" presId="urn:microsoft.com/office/officeart/2005/8/layout/radial1"/>
    <dgm:cxn modelId="{0BE5798C-C256-4154-B656-0522956D505E}" type="presParOf" srcId="{023CC2E9-66A4-40DB-AEAC-B34F4F2C245B}" destId="{5397FACC-8FC8-441D-892B-64F5F883AA19}" srcOrd="17" destOrd="0" presId="urn:microsoft.com/office/officeart/2005/8/layout/radial1"/>
    <dgm:cxn modelId="{02B1BF88-3B92-4CF4-B46C-E0480975281B}" type="presParOf" srcId="{5397FACC-8FC8-441D-892B-64F5F883AA19}" destId="{215C1A31-746E-4FEE-B8CB-DEEFF828B3FF}" srcOrd="0" destOrd="0" presId="urn:microsoft.com/office/officeart/2005/8/layout/radial1"/>
    <dgm:cxn modelId="{C12AE0BB-4D25-48AA-B55E-47BA86D759D7}" type="presParOf" srcId="{023CC2E9-66A4-40DB-AEAC-B34F4F2C245B}" destId="{8469FD67-D12E-472F-ADBD-A4AB384AD2BD}" srcOrd="18" destOrd="0" presId="urn:microsoft.com/office/officeart/2005/8/layout/radial1"/>
    <dgm:cxn modelId="{018DF635-CFFA-49FD-9927-7FBA87349A9E}" type="presParOf" srcId="{023CC2E9-66A4-40DB-AEAC-B34F4F2C245B}" destId="{68BA6501-A2EA-4FFD-A78D-9AF60DA607D2}" srcOrd="19" destOrd="0" presId="urn:microsoft.com/office/officeart/2005/8/layout/radial1"/>
    <dgm:cxn modelId="{A2896780-29BC-4F9B-BF3F-2CB7CE8C90C5}" type="presParOf" srcId="{68BA6501-A2EA-4FFD-A78D-9AF60DA607D2}" destId="{E2A60F4F-F373-49C9-A3B7-DF28B0893511}" srcOrd="0" destOrd="0" presId="urn:microsoft.com/office/officeart/2005/8/layout/radial1"/>
    <dgm:cxn modelId="{769393F3-F282-4524-8D47-8DABB4391AA3}" type="presParOf" srcId="{023CC2E9-66A4-40DB-AEAC-B34F4F2C245B}" destId="{86D1692D-31E1-4371-ABD0-DFE44EA20C5A}" srcOrd="20"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5CC95C-329E-4AE3-BF68-B9881554887E}">
      <dsp:nvSpPr>
        <dsp:cNvPr id="0" name=""/>
        <dsp:cNvSpPr/>
      </dsp:nvSpPr>
      <dsp:spPr>
        <a:xfrm>
          <a:off x="2819400" y="2005008"/>
          <a:ext cx="1981199" cy="165259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kern="1200" cap="none" normalizeH="0" baseline="0" dirty="0" smtClean="0">
              <a:ln>
                <a:noFill/>
              </a:ln>
              <a:solidFill>
                <a:schemeClr val="tx1"/>
              </a:solidFill>
              <a:effectLst/>
              <a:latin typeface="Arial" charset="0"/>
              <a:cs typeface="Arial" charset="0"/>
            </a:rPr>
            <a:t>Sustainability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kern="1200" cap="none" normalizeH="0" baseline="0" dirty="0" err="1" smtClean="0">
              <a:ln>
                <a:noFill/>
              </a:ln>
              <a:solidFill>
                <a:schemeClr val="tx1"/>
              </a:solidFill>
              <a:effectLst/>
              <a:latin typeface="Arial" charset="0"/>
              <a:cs typeface="Arial" charset="0"/>
            </a:rPr>
            <a:t>Transdisciplinarity</a:t>
          </a:r>
          <a:endParaRPr kumimoji="0" lang="en-US" sz="1200" b="0" i="0" u="none" strike="noStrike" kern="1200" cap="none" normalizeH="0" baseline="0" dirty="0" smtClean="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kern="1200" cap="none" normalizeH="0" baseline="0" dirty="0" smtClean="0">
              <a:ln>
                <a:noFill/>
              </a:ln>
              <a:solidFill>
                <a:schemeClr val="tx1"/>
              </a:solidFill>
              <a:effectLst/>
              <a:latin typeface="Arial" charset="0"/>
              <a:cs typeface="Arial" charset="0"/>
            </a:rPr>
            <a:t>Systems Thinking</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smtClean="0">
              <a:ln>
                <a:noFill/>
              </a:ln>
              <a:solidFill>
                <a:schemeClr val="tx1"/>
              </a:solidFill>
              <a:effectLst/>
              <a:latin typeface="Arial" charset="0"/>
              <a:cs typeface="Arial" charset="0"/>
            </a:rPr>
            <a:t>GLOBAL CHANGE</a:t>
          </a:r>
        </a:p>
      </dsp:txBody>
      <dsp:txXfrm>
        <a:off x="3109540" y="2247025"/>
        <a:ext cx="1400919" cy="1168561"/>
      </dsp:txXfrm>
    </dsp:sp>
    <dsp:sp modelId="{242B9105-F319-4744-B522-3080C7BDE18C}">
      <dsp:nvSpPr>
        <dsp:cNvPr id="0" name=""/>
        <dsp:cNvSpPr/>
      </dsp:nvSpPr>
      <dsp:spPr>
        <a:xfrm rot="16200000">
          <a:off x="3357151" y="1539428"/>
          <a:ext cx="905696" cy="25463"/>
        </a:xfrm>
        <a:custGeom>
          <a:avLst/>
          <a:gdLst/>
          <a:ahLst/>
          <a:cxnLst/>
          <a:rect l="0" t="0" r="0" b="0"/>
          <a:pathLst>
            <a:path>
              <a:moveTo>
                <a:pt x="0" y="12731"/>
              </a:moveTo>
              <a:lnTo>
                <a:pt x="905696" y="1273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787357" y="1529518"/>
        <a:ext cx="45284" cy="45284"/>
      </dsp:txXfrm>
    </dsp:sp>
    <dsp:sp modelId="{9B07C5A5-F798-4E00-B9A1-C64345DFBAD2}">
      <dsp:nvSpPr>
        <dsp:cNvPr id="0" name=""/>
        <dsp:cNvSpPr/>
      </dsp:nvSpPr>
      <dsp:spPr>
        <a:xfrm>
          <a:off x="3271021" y="21354"/>
          <a:ext cx="1077957" cy="107795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kern="1200" cap="none" normalizeH="0" baseline="0" dirty="0" smtClean="0">
              <a:ln>
                <a:noFill/>
              </a:ln>
              <a:solidFill>
                <a:schemeClr val="tx1"/>
              </a:solidFill>
              <a:effectLst/>
              <a:latin typeface="Arial" charset="0"/>
              <a:cs typeface="Arial" charset="0"/>
            </a:rPr>
            <a:t>Roadmaps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kern="1200" cap="none" normalizeH="0" baseline="0" dirty="0" smtClean="0">
              <a:ln>
                <a:noFill/>
              </a:ln>
              <a:solidFill>
                <a:schemeClr val="tx1"/>
              </a:solidFill>
              <a:effectLst/>
              <a:latin typeface="Arial" charset="0"/>
              <a:cs typeface="Arial" charset="0"/>
            </a:rPr>
            <a:t>(DA)1/5, 1/8</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kern="1200" cap="none" normalizeH="0" baseline="0" dirty="0" smtClean="0">
              <a:ln>
                <a:noFill/>
              </a:ln>
              <a:solidFill>
                <a:schemeClr val="tx1"/>
              </a:solidFill>
              <a:effectLst/>
              <a:latin typeface="Arial" charset="0"/>
              <a:cs typeface="Arial" charset="0"/>
            </a:rPr>
            <a:t>(RH)1/10</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kern="1200" cap="none" normalizeH="0" baseline="0" dirty="0" smtClean="0">
              <a:ln>
                <a:noFill/>
              </a:ln>
              <a:solidFill>
                <a:schemeClr val="tx1"/>
              </a:solidFill>
              <a:effectLst/>
              <a:latin typeface="Arial" charset="0"/>
              <a:cs typeface="Arial" charset="0"/>
            </a:rPr>
            <a:t>(TG)1/12</a:t>
          </a:r>
        </a:p>
      </dsp:txBody>
      <dsp:txXfrm>
        <a:off x="3428884" y="179217"/>
        <a:ext cx="762231" cy="762231"/>
      </dsp:txXfrm>
    </dsp:sp>
    <dsp:sp modelId="{9BAB008E-6324-4A60-B00C-4828BDE700D3}">
      <dsp:nvSpPr>
        <dsp:cNvPr id="0" name=""/>
        <dsp:cNvSpPr/>
      </dsp:nvSpPr>
      <dsp:spPr>
        <a:xfrm rot="18360000">
          <a:off x="4146467" y="1764640"/>
          <a:ext cx="858520" cy="25463"/>
        </a:xfrm>
        <a:custGeom>
          <a:avLst/>
          <a:gdLst/>
          <a:ahLst/>
          <a:cxnLst/>
          <a:rect l="0" t="0" r="0" b="0"/>
          <a:pathLst>
            <a:path>
              <a:moveTo>
                <a:pt x="0" y="12731"/>
              </a:moveTo>
              <a:lnTo>
                <a:pt x="858520" y="1273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554264" y="1755909"/>
        <a:ext cx="42926" cy="42926"/>
      </dsp:txXfrm>
    </dsp:sp>
    <dsp:sp modelId="{820154EA-1456-4F04-A54A-7F663FFA405F}">
      <dsp:nvSpPr>
        <dsp:cNvPr id="0" name=""/>
        <dsp:cNvSpPr/>
      </dsp:nvSpPr>
      <dsp:spPr>
        <a:xfrm>
          <a:off x="4605865" y="455071"/>
          <a:ext cx="1077957" cy="107795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kern="1200" cap="none" normalizeH="0" baseline="0" dirty="0" smtClean="0">
              <a:ln>
                <a:noFill/>
              </a:ln>
              <a:solidFill>
                <a:schemeClr val="tx1"/>
              </a:solidFill>
              <a:effectLst/>
              <a:latin typeface="Arial" charset="0"/>
              <a:cs typeface="Arial" charset="0"/>
            </a:rPr>
            <a:t>Systems and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kern="1200" cap="none" normalizeH="0" baseline="0" dirty="0" smtClean="0">
              <a:ln>
                <a:noFill/>
              </a:ln>
              <a:solidFill>
                <a:schemeClr val="tx1"/>
              </a:solidFill>
              <a:effectLst/>
              <a:latin typeface="Arial" charset="0"/>
              <a:cs typeface="Arial" charset="0"/>
            </a:rPr>
            <a:t>Sustainability</a:t>
          </a:r>
          <a:r>
            <a:rPr kumimoji="0" lang="en-US" sz="900" b="0" i="0" u="none" strike="noStrike" kern="1200" cap="none" normalizeH="0" baseline="0" dirty="0" smtClean="0">
              <a:ln>
                <a:noFill/>
              </a:ln>
              <a:solidFill>
                <a:schemeClr val="tx1"/>
              </a:solidFill>
              <a:effectLst/>
              <a:latin typeface="Arial"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kern="1200" cap="none" normalizeH="0" baseline="0" dirty="0" smtClean="0">
              <a:ln>
                <a:noFill/>
              </a:ln>
              <a:solidFill>
                <a:schemeClr val="tx1"/>
              </a:solidFill>
              <a:effectLst/>
              <a:latin typeface="Arial" charset="0"/>
              <a:cs typeface="Arial" charset="0"/>
            </a:rPr>
            <a:t>(TG) 1/17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kern="1200" cap="none" normalizeH="0" baseline="0" dirty="0" smtClean="0">
              <a:ln>
                <a:noFill/>
              </a:ln>
              <a:solidFill>
                <a:schemeClr val="tx1"/>
              </a:solidFill>
              <a:effectLst/>
              <a:latin typeface="Arial" charset="0"/>
              <a:cs typeface="Arial" charset="0"/>
            </a:rPr>
            <a:t>and 1/19</a:t>
          </a:r>
        </a:p>
      </dsp:txBody>
      <dsp:txXfrm>
        <a:off x="4763728" y="612934"/>
        <a:ext cx="762231" cy="762231"/>
      </dsp:txXfrm>
    </dsp:sp>
    <dsp:sp modelId="{11F48F89-E817-4EF7-BC62-99F568C9C140}">
      <dsp:nvSpPr>
        <dsp:cNvPr id="0" name=""/>
        <dsp:cNvSpPr/>
      </dsp:nvSpPr>
      <dsp:spPr>
        <a:xfrm rot="20520000">
          <a:off x="4714410" y="2401009"/>
          <a:ext cx="761447" cy="25463"/>
        </a:xfrm>
        <a:custGeom>
          <a:avLst/>
          <a:gdLst/>
          <a:ahLst/>
          <a:cxnLst/>
          <a:rect l="0" t="0" r="0" b="0"/>
          <a:pathLst>
            <a:path>
              <a:moveTo>
                <a:pt x="0" y="12731"/>
              </a:moveTo>
              <a:lnTo>
                <a:pt x="761447" y="1273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076098" y="2394704"/>
        <a:ext cx="38072" cy="38072"/>
      </dsp:txXfrm>
    </dsp:sp>
    <dsp:sp modelId="{815985C7-CD7E-47D8-A57D-D312D609F194}">
      <dsp:nvSpPr>
        <dsp:cNvPr id="0" name=""/>
        <dsp:cNvSpPr/>
      </dsp:nvSpPr>
      <dsp:spPr>
        <a:xfrm>
          <a:off x="5430844" y="1590558"/>
          <a:ext cx="1077957" cy="107795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900" b="1" i="0" u="none" strike="noStrike" kern="1200" cap="none" normalizeH="0" baseline="0" dirty="0" smtClean="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kern="1200" cap="none" normalizeH="0" baseline="0" dirty="0" smtClean="0">
              <a:ln>
                <a:noFill/>
              </a:ln>
              <a:solidFill>
                <a:schemeClr val="tx1"/>
              </a:solidFill>
              <a:effectLst/>
              <a:latin typeface="Arial" charset="0"/>
              <a:cs typeface="Arial" charset="0"/>
            </a:rPr>
            <a:t>Adaptation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kern="1200" cap="none" normalizeH="0" baseline="0" dirty="0" smtClean="0">
              <a:ln>
                <a:noFill/>
              </a:ln>
              <a:solidFill>
                <a:schemeClr val="tx1"/>
              </a:solidFill>
              <a:effectLst/>
              <a:latin typeface="Arial" charset="0"/>
              <a:cs typeface="Arial" charset="0"/>
            </a:rPr>
            <a:t> to </a:t>
          </a:r>
          <a:r>
            <a:rPr kumimoji="0" lang="en-US" sz="900" b="1" i="0" u="none" strike="noStrike" kern="1200" cap="none" normalizeH="0" baseline="0" dirty="0" err="1" smtClean="0">
              <a:ln>
                <a:noFill/>
              </a:ln>
              <a:solidFill>
                <a:schemeClr val="tx1"/>
              </a:solidFill>
              <a:effectLst/>
              <a:latin typeface="Arial" charset="0"/>
              <a:cs typeface="Arial" charset="0"/>
            </a:rPr>
            <a:t>Appropria-tion</a:t>
          </a:r>
          <a:r>
            <a:rPr kumimoji="0" lang="en-US" sz="900" b="1" i="0" u="none" strike="noStrike" kern="1200" cap="none" normalizeH="0" baseline="0" dirty="0" smtClean="0">
              <a:ln>
                <a:noFill/>
              </a:ln>
              <a:solidFill>
                <a:schemeClr val="tx1"/>
              </a:solidFill>
              <a:effectLst/>
              <a:latin typeface="Arial"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kern="1200" cap="none" normalizeH="0" baseline="0" dirty="0" smtClean="0">
              <a:ln>
                <a:noFill/>
              </a:ln>
              <a:solidFill>
                <a:schemeClr val="tx1"/>
              </a:solidFill>
              <a:effectLst/>
              <a:latin typeface="Arial" charset="0"/>
              <a:cs typeface="Arial" charset="0"/>
            </a:rPr>
            <a:t>of Nature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kern="1200" cap="none" normalizeH="0" baseline="0" dirty="0" smtClean="0">
              <a:ln>
                <a:noFill/>
              </a:ln>
              <a:solidFill>
                <a:schemeClr val="tx1"/>
              </a:solidFill>
              <a:effectLst/>
              <a:latin typeface="Arial" charset="0"/>
              <a:cs typeface="Arial" charset="0"/>
            </a:rPr>
            <a:t>(DA) 1/22-26 ;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kern="1200" cap="none" normalizeH="0" baseline="0" dirty="0" smtClean="0">
              <a:ln>
                <a:noFill/>
              </a:ln>
              <a:solidFill>
                <a:schemeClr val="tx1"/>
              </a:solidFill>
              <a:effectLst/>
              <a:latin typeface="Arial" charset="0"/>
              <a:cs typeface="Arial" charset="0"/>
            </a:rPr>
            <a:t>(RH) 1/26-1/31</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kern="1200" cap="none" normalizeH="0" baseline="0" dirty="0" smtClean="0">
              <a:ln>
                <a:noFill/>
              </a:ln>
              <a:solidFill>
                <a:schemeClr val="tx1"/>
              </a:solidFill>
              <a:effectLst/>
              <a:latin typeface="Arial" charset="0"/>
              <a:cs typeface="Arial" charset="0"/>
            </a:rPr>
            <a:t>(</a:t>
          </a:r>
        </a:p>
      </dsp:txBody>
      <dsp:txXfrm>
        <a:off x="5588707" y="1748421"/>
        <a:ext cx="762231" cy="762231"/>
      </dsp:txXfrm>
    </dsp:sp>
    <dsp:sp modelId="{85067877-B75E-4540-93CB-230C43E7E915}">
      <dsp:nvSpPr>
        <dsp:cNvPr id="0" name=""/>
        <dsp:cNvSpPr/>
      </dsp:nvSpPr>
      <dsp:spPr>
        <a:xfrm rot="1080000">
          <a:off x="4714410" y="3236140"/>
          <a:ext cx="761447" cy="25463"/>
        </a:xfrm>
        <a:custGeom>
          <a:avLst/>
          <a:gdLst/>
          <a:ahLst/>
          <a:cxnLst/>
          <a:rect l="0" t="0" r="0" b="0"/>
          <a:pathLst>
            <a:path>
              <a:moveTo>
                <a:pt x="0" y="12731"/>
              </a:moveTo>
              <a:lnTo>
                <a:pt x="761447" y="1273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076098" y="3229835"/>
        <a:ext cx="38072" cy="38072"/>
      </dsp:txXfrm>
    </dsp:sp>
    <dsp:sp modelId="{31F09A57-9914-42C7-A61C-380CF544C4FD}">
      <dsp:nvSpPr>
        <dsp:cNvPr id="0" name=""/>
        <dsp:cNvSpPr/>
      </dsp:nvSpPr>
      <dsp:spPr>
        <a:xfrm>
          <a:off x="5430844" y="2994097"/>
          <a:ext cx="1077957" cy="107795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900" b="1" i="0" u="none" strike="noStrike" kern="1200" cap="none" normalizeH="0" baseline="0" dirty="0" smtClean="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kern="1200" cap="none" normalizeH="0" baseline="0" dirty="0" smtClean="0">
              <a:ln>
                <a:noFill/>
              </a:ln>
              <a:solidFill>
                <a:schemeClr val="tx1"/>
              </a:solidFill>
              <a:effectLst/>
              <a:latin typeface="Arial" charset="0"/>
              <a:cs typeface="Arial" charset="0"/>
            </a:rPr>
            <a:t>Colonialism to modern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kern="1200" cap="none" normalizeH="0" baseline="0" dirty="0" smtClean="0">
              <a:ln>
                <a:noFill/>
              </a:ln>
              <a:solidFill>
                <a:schemeClr val="tx1"/>
              </a:solidFill>
              <a:effectLst/>
              <a:latin typeface="Arial" charset="0"/>
              <a:cs typeface="Arial" charset="0"/>
            </a:rPr>
            <a:t>Resource Depletion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kern="1200" cap="none" normalizeH="0" baseline="0" dirty="0" smtClean="0">
              <a:ln>
                <a:noFill/>
              </a:ln>
              <a:solidFill>
                <a:schemeClr val="tx1"/>
              </a:solidFill>
              <a:effectLst/>
              <a:latin typeface="Arial" charset="0"/>
              <a:cs typeface="Arial" charset="0"/>
            </a:rPr>
            <a:t>(DA) 2/9-2/14</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kern="1200" cap="none" normalizeH="0" baseline="0" dirty="0" smtClean="0">
              <a:ln>
                <a:noFill/>
              </a:ln>
              <a:solidFill>
                <a:schemeClr val="tx1"/>
              </a:solidFill>
              <a:effectLst/>
              <a:latin typeface="Arial" charset="0"/>
              <a:cs typeface="Arial" charset="0"/>
            </a:rPr>
            <a:t>(RH) 2/16-2/23</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900" b="0" i="0" u="none" strike="noStrike" kern="1200" cap="none" normalizeH="0" baseline="0" dirty="0" smtClean="0">
            <a:ln>
              <a:noFill/>
            </a:ln>
            <a:solidFill>
              <a:schemeClr val="tx1"/>
            </a:solidFill>
            <a:effectLst/>
            <a:latin typeface="Arial" charset="0"/>
            <a:cs typeface="Arial" charset="0"/>
          </a:endParaRPr>
        </a:p>
      </dsp:txBody>
      <dsp:txXfrm>
        <a:off x="5588707" y="3151960"/>
        <a:ext cx="762231" cy="762231"/>
      </dsp:txXfrm>
    </dsp:sp>
    <dsp:sp modelId="{8F8036A9-F7AB-4BD3-82D5-6334BC35B816}">
      <dsp:nvSpPr>
        <dsp:cNvPr id="0" name=""/>
        <dsp:cNvSpPr/>
      </dsp:nvSpPr>
      <dsp:spPr>
        <a:xfrm rot="3240000">
          <a:off x="4146467" y="3872508"/>
          <a:ext cx="858520" cy="25463"/>
        </a:xfrm>
        <a:custGeom>
          <a:avLst/>
          <a:gdLst/>
          <a:ahLst/>
          <a:cxnLst/>
          <a:rect l="0" t="0" r="0" b="0"/>
          <a:pathLst>
            <a:path>
              <a:moveTo>
                <a:pt x="0" y="12731"/>
              </a:moveTo>
              <a:lnTo>
                <a:pt x="858520" y="1273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554264" y="3863777"/>
        <a:ext cx="42926" cy="42926"/>
      </dsp:txXfrm>
    </dsp:sp>
    <dsp:sp modelId="{A8F440DF-EA74-4CFC-996A-8F177AC4843A}">
      <dsp:nvSpPr>
        <dsp:cNvPr id="0" name=""/>
        <dsp:cNvSpPr/>
      </dsp:nvSpPr>
      <dsp:spPr>
        <a:xfrm>
          <a:off x="4605865" y="4129583"/>
          <a:ext cx="1077957" cy="107795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1" i="0" u="none" strike="noStrike" kern="1200" cap="none" normalizeH="0" baseline="0" dirty="0" smtClean="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kern="1200" cap="none" normalizeH="0" baseline="0" dirty="0" smtClean="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kern="1200" cap="none" normalizeH="0" baseline="0" dirty="0" smtClean="0">
            <a:ln>
              <a:noFill/>
            </a:ln>
            <a:solidFill>
              <a:schemeClr val="tx1"/>
            </a:solidFill>
            <a:effectLst/>
            <a:latin typeface="Arial" charset="0"/>
            <a:cs typeface="Arial" charset="0"/>
          </a:endParaRPr>
        </a:p>
      </dsp:txBody>
      <dsp:txXfrm>
        <a:off x="4763728" y="4287446"/>
        <a:ext cx="762231" cy="762231"/>
      </dsp:txXfrm>
    </dsp:sp>
    <dsp:sp modelId="{EB1E7B55-7FE8-47C7-ABA0-E8A079BAEFB9}">
      <dsp:nvSpPr>
        <dsp:cNvPr id="0" name=""/>
        <dsp:cNvSpPr/>
      </dsp:nvSpPr>
      <dsp:spPr>
        <a:xfrm rot="5400000">
          <a:off x="3357151" y="4097720"/>
          <a:ext cx="905696" cy="25463"/>
        </a:xfrm>
        <a:custGeom>
          <a:avLst/>
          <a:gdLst/>
          <a:ahLst/>
          <a:cxnLst/>
          <a:rect l="0" t="0" r="0" b="0"/>
          <a:pathLst>
            <a:path>
              <a:moveTo>
                <a:pt x="0" y="12731"/>
              </a:moveTo>
              <a:lnTo>
                <a:pt x="905696" y="1273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787357" y="4087809"/>
        <a:ext cx="45284" cy="45284"/>
      </dsp:txXfrm>
    </dsp:sp>
    <dsp:sp modelId="{A796D93F-C9EA-40E5-AAC4-3D0C9235A74C}">
      <dsp:nvSpPr>
        <dsp:cNvPr id="0" name=""/>
        <dsp:cNvSpPr/>
      </dsp:nvSpPr>
      <dsp:spPr>
        <a:xfrm>
          <a:off x="3271021" y="4563300"/>
          <a:ext cx="1077957" cy="107795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900" b="1" i="0" u="none" strike="noStrike" kern="1200" cap="none" normalizeH="0" baseline="0" dirty="0" smtClean="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kern="1200" cap="none" normalizeH="0" baseline="0" dirty="0" smtClean="0">
              <a:ln>
                <a:noFill/>
              </a:ln>
              <a:solidFill>
                <a:schemeClr val="tx1"/>
              </a:solidFill>
              <a:effectLst/>
              <a:latin typeface="Arial" charset="0"/>
              <a:cs typeface="Arial" charset="0"/>
            </a:rPr>
            <a:t>Climate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kern="1200" cap="none" normalizeH="0" baseline="0" dirty="0" smtClean="0">
              <a:ln>
                <a:noFill/>
              </a:ln>
              <a:solidFill>
                <a:schemeClr val="tx1"/>
              </a:solidFill>
              <a:effectLst/>
              <a:latin typeface="Arial" charset="0"/>
              <a:cs typeface="Arial" charset="0"/>
            </a:rPr>
            <a:t>Change: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kern="1200" cap="none" normalizeH="0" baseline="0" dirty="0" smtClean="0">
              <a:ln>
                <a:noFill/>
              </a:ln>
              <a:solidFill>
                <a:schemeClr val="tx1"/>
              </a:solidFill>
              <a:effectLst/>
              <a:latin typeface="Arial" charset="0"/>
              <a:cs typeface="Arial" charset="0"/>
            </a:rPr>
            <a:t>Mechanisms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kern="1200" cap="none" normalizeH="0" baseline="0" dirty="0" smtClean="0">
              <a:ln>
                <a:noFill/>
              </a:ln>
              <a:solidFill>
                <a:schemeClr val="tx1"/>
              </a:solidFill>
              <a:effectLst/>
              <a:latin typeface="Arial" charset="0"/>
              <a:cs typeface="Arial" charset="0"/>
            </a:rPr>
            <a:t>And Impacts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kern="1200" cap="none" normalizeH="0" baseline="0" dirty="0" smtClean="0">
              <a:ln>
                <a:noFill/>
              </a:ln>
              <a:solidFill>
                <a:schemeClr val="tx1"/>
              </a:solidFill>
              <a:effectLst/>
              <a:latin typeface="Arial" charset="0"/>
              <a:cs typeface="Arial" charset="0"/>
            </a:rPr>
            <a:t>(</a:t>
          </a:r>
          <a:r>
            <a:rPr kumimoji="0" lang="en-US" sz="900" b="0" i="0" u="none" strike="noStrike" kern="1200" cap="none" normalizeH="0" baseline="0" dirty="0" err="1" smtClean="0">
              <a:ln>
                <a:noFill/>
              </a:ln>
              <a:solidFill>
                <a:schemeClr val="tx1"/>
              </a:solidFill>
              <a:effectLst/>
              <a:latin typeface="Arial" charset="0"/>
              <a:cs typeface="Arial" charset="0"/>
            </a:rPr>
            <a:t>VDP</a:t>
          </a:r>
          <a:r>
            <a:rPr kumimoji="0" lang="en-US" sz="900" b="0" i="0" u="none" strike="noStrike" kern="1200" cap="none" normalizeH="0" baseline="0" dirty="0" smtClean="0">
              <a:ln>
                <a:noFill/>
              </a:ln>
              <a:solidFill>
                <a:schemeClr val="tx1"/>
              </a:solidFill>
              <a:effectLst/>
              <a:latin typeface="Arial" charset="0"/>
              <a:cs typeface="Arial" charset="0"/>
            </a:rPr>
            <a:t>) 3/12,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kern="1200" cap="none" normalizeH="0" baseline="0" dirty="0" smtClean="0">
              <a:ln>
                <a:noFill/>
              </a:ln>
              <a:solidFill>
                <a:schemeClr val="tx1"/>
              </a:solidFill>
              <a:effectLst/>
              <a:latin typeface="Arial" charset="0"/>
              <a:cs typeface="Arial" charset="0"/>
            </a:rPr>
            <a:t>3/14, 3/16</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900" b="0" i="0" u="none" strike="noStrike" kern="1200" cap="none" normalizeH="0" baseline="0" dirty="0" smtClean="0">
            <a:ln>
              <a:noFill/>
            </a:ln>
            <a:solidFill>
              <a:schemeClr val="tx1"/>
            </a:solidFill>
            <a:effectLst/>
            <a:latin typeface="Arial" charset="0"/>
            <a:cs typeface="Arial" charset="0"/>
          </a:endParaRPr>
        </a:p>
      </dsp:txBody>
      <dsp:txXfrm>
        <a:off x="3428884" y="4721163"/>
        <a:ext cx="762231" cy="762231"/>
      </dsp:txXfrm>
    </dsp:sp>
    <dsp:sp modelId="{22378DB2-1E14-48D7-8D66-A8B4C25505B1}">
      <dsp:nvSpPr>
        <dsp:cNvPr id="0" name=""/>
        <dsp:cNvSpPr/>
      </dsp:nvSpPr>
      <dsp:spPr>
        <a:xfrm rot="7560000">
          <a:off x="2615011" y="3872508"/>
          <a:ext cx="858520" cy="25463"/>
        </a:xfrm>
        <a:custGeom>
          <a:avLst/>
          <a:gdLst/>
          <a:ahLst/>
          <a:cxnLst/>
          <a:rect l="0" t="0" r="0" b="0"/>
          <a:pathLst>
            <a:path>
              <a:moveTo>
                <a:pt x="0" y="12731"/>
              </a:moveTo>
              <a:lnTo>
                <a:pt x="858520" y="1273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3022809" y="3863777"/>
        <a:ext cx="42926" cy="42926"/>
      </dsp:txXfrm>
    </dsp:sp>
    <dsp:sp modelId="{0A9E92C1-A5A0-4895-8827-7E09AAB0D51C}">
      <dsp:nvSpPr>
        <dsp:cNvPr id="0" name=""/>
        <dsp:cNvSpPr/>
      </dsp:nvSpPr>
      <dsp:spPr>
        <a:xfrm>
          <a:off x="1936176" y="4129583"/>
          <a:ext cx="1077957" cy="107795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kern="1200" cap="none" normalizeH="0" baseline="0" dirty="0" smtClean="0">
              <a:ln>
                <a:noFill/>
              </a:ln>
              <a:solidFill>
                <a:schemeClr val="tx1"/>
              </a:solidFill>
              <a:effectLst/>
              <a:latin typeface="Arial" charset="0"/>
              <a:cs typeface="Arial" charset="0"/>
            </a:rPr>
            <a:t>Biodiversity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kern="1200" cap="none" normalizeH="0" baseline="0" dirty="0" smtClean="0">
              <a:ln>
                <a:noFill/>
              </a:ln>
              <a:solidFill>
                <a:schemeClr val="tx1"/>
              </a:solidFill>
              <a:effectLst/>
              <a:latin typeface="Arial" charset="0"/>
              <a:cs typeface="Arial" charset="0"/>
            </a:rPr>
            <a:t>Conservation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kern="1200" cap="none" normalizeH="0" baseline="0" dirty="0" smtClean="0">
              <a:ln>
                <a:noFill/>
              </a:ln>
              <a:solidFill>
                <a:schemeClr val="tx1"/>
              </a:solidFill>
              <a:effectLst/>
              <a:latin typeface="Arial" charset="0"/>
              <a:cs typeface="Arial" charset="0"/>
            </a:rPr>
            <a:t>(DA)3/21 and 3/23</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kern="1200" cap="none" normalizeH="0" baseline="0" dirty="0" smtClean="0">
              <a:ln>
                <a:noFill/>
              </a:ln>
              <a:solidFill>
                <a:schemeClr val="tx1"/>
              </a:solidFill>
              <a:effectLst/>
              <a:latin typeface="Arial" charset="0"/>
              <a:cs typeface="Arial" charset="0"/>
            </a:rPr>
            <a:t> (RH) 3/26</a:t>
          </a:r>
        </a:p>
      </dsp:txBody>
      <dsp:txXfrm>
        <a:off x="2094039" y="4287446"/>
        <a:ext cx="762231" cy="762231"/>
      </dsp:txXfrm>
    </dsp:sp>
    <dsp:sp modelId="{9BBBC9A9-ADAB-4DC5-A48A-AA8A7AF8C3D0}">
      <dsp:nvSpPr>
        <dsp:cNvPr id="0" name=""/>
        <dsp:cNvSpPr/>
      </dsp:nvSpPr>
      <dsp:spPr>
        <a:xfrm rot="9720000">
          <a:off x="2144141" y="3236140"/>
          <a:ext cx="761447" cy="25463"/>
        </a:xfrm>
        <a:custGeom>
          <a:avLst/>
          <a:gdLst/>
          <a:ahLst/>
          <a:cxnLst/>
          <a:rect l="0" t="0" r="0" b="0"/>
          <a:pathLst>
            <a:path>
              <a:moveTo>
                <a:pt x="0" y="12731"/>
              </a:moveTo>
              <a:lnTo>
                <a:pt x="761447" y="1273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2505829" y="3229835"/>
        <a:ext cx="38072" cy="38072"/>
      </dsp:txXfrm>
    </dsp:sp>
    <dsp:sp modelId="{394AFDE7-FBF4-42D9-9FD6-04E92B0A81C3}">
      <dsp:nvSpPr>
        <dsp:cNvPr id="0" name=""/>
        <dsp:cNvSpPr/>
      </dsp:nvSpPr>
      <dsp:spPr>
        <a:xfrm>
          <a:off x="1111197" y="2994097"/>
          <a:ext cx="1077957" cy="107795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1" i="0" u="none" strike="noStrike" kern="1200" cap="none" normalizeH="0" baseline="0" dirty="0" smtClean="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kern="1200" cap="none" normalizeH="0" baseline="0" dirty="0" smtClean="0">
              <a:ln>
                <a:noFill/>
              </a:ln>
              <a:solidFill>
                <a:schemeClr val="tx1"/>
              </a:solidFill>
              <a:effectLst/>
              <a:latin typeface="Arial" charset="0"/>
              <a:cs typeface="Arial" charset="0"/>
            </a:rPr>
            <a:t>Global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kern="1200" cap="none" normalizeH="0" baseline="0" dirty="0" smtClean="0">
              <a:ln>
                <a:noFill/>
              </a:ln>
              <a:solidFill>
                <a:schemeClr val="tx1"/>
              </a:solidFill>
              <a:effectLst/>
              <a:latin typeface="Arial" charset="0"/>
              <a:cs typeface="Arial" charset="0"/>
            </a:rPr>
            <a:t>Connectivity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kern="1200" cap="none" normalizeH="0" baseline="0" dirty="0" smtClean="0">
              <a:ln>
                <a:noFill/>
              </a:ln>
              <a:solidFill>
                <a:schemeClr val="tx1"/>
              </a:solidFill>
              <a:effectLst/>
              <a:latin typeface="Arial" charset="0"/>
              <a:cs typeface="Arial" charset="0"/>
            </a:rPr>
            <a:t>And Density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kern="1200" cap="none" normalizeH="0" baseline="0" dirty="0" smtClean="0">
              <a:ln>
                <a:noFill/>
              </a:ln>
              <a:solidFill>
                <a:schemeClr val="tx1"/>
              </a:solidFill>
              <a:effectLst/>
              <a:latin typeface="Arial" charset="0"/>
              <a:cs typeface="Arial" charset="0"/>
            </a:rPr>
            <a:t>(TG) 3/28, 3/30</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kern="1200" cap="none" normalizeH="0" baseline="0" dirty="0" smtClean="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700" b="0" i="0" u="none" strike="noStrike" kern="1200" cap="none" normalizeH="0" baseline="0" dirty="0" smtClean="0">
            <a:ln>
              <a:noFill/>
            </a:ln>
            <a:solidFill>
              <a:schemeClr val="tx1"/>
            </a:solidFill>
            <a:effectLst/>
            <a:latin typeface="Arial" charset="0"/>
            <a:cs typeface="Arial" charset="0"/>
          </a:endParaRPr>
        </a:p>
      </dsp:txBody>
      <dsp:txXfrm>
        <a:off x="1269060" y="3151960"/>
        <a:ext cx="762231" cy="762231"/>
      </dsp:txXfrm>
    </dsp:sp>
    <dsp:sp modelId="{5397FACC-8FC8-441D-892B-64F5F883AA19}">
      <dsp:nvSpPr>
        <dsp:cNvPr id="0" name=""/>
        <dsp:cNvSpPr/>
      </dsp:nvSpPr>
      <dsp:spPr>
        <a:xfrm rot="11880000">
          <a:off x="2144141" y="2401009"/>
          <a:ext cx="761447" cy="25463"/>
        </a:xfrm>
        <a:custGeom>
          <a:avLst/>
          <a:gdLst/>
          <a:ahLst/>
          <a:cxnLst/>
          <a:rect l="0" t="0" r="0" b="0"/>
          <a:pathLst>
            <a:path>
              <a:moveTo>
                <a:pt x="0" y="12731"/>
              </a:moveTo>
              <a:lnTo>
                <a:pt x="761447" y="1273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2505829" y="2394704"/>
        <a:ext cx="38072" cy="38072"/>
      </dsp:txXfrm>
    </dsp:sp>
    <dsp:sp modelId="{8469FD67-D12E-472F-ADBD-A4AB384AD2BD}">
      <dsp:nvSpPr>
        <dsp:cNvPr id="0" name=""/>
        <dsp:cNvSpPr/>
      </dsp:nvSpPr>
      <dsp:spPr>
        <a:xfrm>
          <a:off x="1111197" y="1590558"/>
          <a:ext cx="1077957" cy="107795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kern="1200" cap="none" normalizeH="0" baseline="0" dirty="0" smtClean="0">
              <a:ln>
                <a:noFill/>
              </a:ln>
              <a:solidFill>
                <a:schemeClr val="tx1"/>
              </a:solidFill>
              <a:effectLst/>
              <a:latin typeface="Arial" charset="0"/>
              <a:cs typeface="Arial" charset="0"/>
            </a:rPr>
            <a:t>Global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kern="1200" cap="none" normalizeH="0" baseline="0" dirty="0" smtClean="0">
              <a:ln>
                <a:noFill/>
              </a:ln>
              <a:solidFill>
                <a:schemeClr val="tx1"/>
              </a:solidFill>
              <a:effectLst/>
              <a:latin typeface="Arial" charset="0"/>
              <a:cs typeface="Arial" charset="0"/>
            </a:rPr>
            <a:t>Health</a:t>
          </a:r>
          <a:endParaRPr kumimoji="0" lang="en-US" sz="900" b="0" i="0" u="none" strike="noStrike" kern="1200" cap="none" normalizeH="0" baseline="0" dirty="0" smtClean="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kern="1200" cap="none" normalizeH="0" baseline="0" dirty="0" smtClean="0">
              <a:ln>
                <a:noFill/>
              </a:ln>
              <a:solidFill>
                <a:schemeClr val="tx1"/>
              </a:solidFill>
              <a:effectLst/>
              <a:latin typeface="Arial" charset="0"/>
              <a:cs typeface="Arial" charset="0"/>
            </a:rPr>
            <a:t>(DA) 4/2</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kern="1200" cap="none" normalizeH="0" baseline="0" dirty="0" smtClean="0">
              <a:ln>
                <a:noFill/>
              </a:ln>
              <a:solidFill>
                <a:schemeClr val="tx1"/>
              </a:solidFill>
              <a:effectLst/>
              <a:latin typeface="Arial" charset="0"/>
              <a:cs typeface="Arial" charset="0"/>
            </a:rPr>
            <a:t>(RH) 4/4</a:t>
          </a:r>
        </a:p>
      </dsp:txBody>
      <dsp:txXfrm>
        <a:off x="1269060" y="1748421"/>
        <a:ext cx="762231" cy="762231"/>
      </dsp:txXfrm>
    </dsp:sp>
    <dsp:sp modelId="{68BA6501-A2EA-4FFD-A78D-9AF60DA607D2}">
      <dsp:nvSpPr>
        <dsp:cNvPr id="0" name=""/>
        <dsp:cNvSpPr/>
      </dsp:nvSpPr>
      <dsp:spPr>
        <a:xfrm rot="14040000">
          <a:off x="2615011" y="1764640"/>
          <a:ext cx="858520" cy="25463"/>
        </a:xfrm>
        <a:custGeom>
          <a:avLst/>
          <a:gdLst/>
          <a:ahLst/>
          <a:cxnLst/>
          <a:rect l="0" t="0" r="0" b="0"/>
          <a:pathLst>
            <a:path>
              <a:moveTo>
                <a:pt x="0" y="12731"/>
              </a:moveTo>
              <a:lnTo>
                <a:pt x="858520" y="1273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3022809" y="1755909"/>
        <a:ext cx="42926" cy="42926"/>
      </dsp:txXfrm>
    </dsp:sp>
    <dsp:sp modelId="{86D1692D-31E1-4371-ABD0-DFE44EA20C5A}">
      <dsp:nvSpPr>
        <dsp:cNvPr id="0" name=""/>
        <dsp:cNvSpPr/>
      </dsp:nvSpPr>
      <dsp:spPr>
        <a:xfrm>
          <a:off x="1936176" y="455071"/>
          <a:ext cx="1077957" cy="107795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kern="1200" cap="none" normalizeH="0" baseline="0" dirty="0" smtClean="0">
              <a:ln>
                <a:noFill/>
              </a:ln>
              <a:solidFill>
                <a:schemeClr val="tx1"/>
              </a:solidFill>
              <a:effectLst/>
              <a:latin typeface="Arial" charset="0"/>
              <a:cs typeface="Arial" charset="0"/>
            </a:rPr>
            <a:t>Velocity,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kern="1200" cap="none" normalizeH="0" baseline="0" dirty="0" smtClean="0">
              <a:ln>
                <a:noFill/>
              </a:ln>
              <a:solidFill>
                <a:schemeClr val="tx1"/>
              </a:solidFill>
              <a:effectLst/>
              <a:latin typeface="Arial" charset="0"/>
              <a:cs typeface="Arial" charset="0"/>
            </a:rPr>
            <a:t>Scarcity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kern="1200" cap="none" normalizeH="0" baseline="0" dirty="0" smtClean="0">
              <a:ln>
                <a:noFill/>
              </a:ln>
              <a:solidFill>
                <a:schemeClr val="tx1"/>
              </a:solidFill>
              <a:effectLst/>
              <a:latin typeface="Arial" charset="0"/>
              <a:cs typeface="Arial" charset="0"/>
            </a:rPr>
            <a:t>Inequality,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kern="1200" cap="none" normalizeH="0" baseline="0" dirty="0" smtClean="0">
              <a:ln>
                <a:noFill/>
              </a:ln>
              <a:solidFill>
                <a:schemeClr val="tx1"/>
              </a:solidFill>
              <a:effectLst/>
              <a:latin typeface="Arial" charset="0"/>
              <a:cs typeface="Arial" charset="0"/>
            </a:rPr>
            <a:t>Extremity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kern="1200" cap="none" normalizeH="0" baseline="0" dirty="0" smtClean="0">
              <a:ln>
                <a:noFill/>
              </a:ln>
              <a:solidFill>
                <a:schemeClr val="tx1"/>
              </a:solidFill>
              <a:effectLst/>
              <a:latin typeface="Arial" charset="0"/>
              <a:cs typeface="Arial" charset="0"/>
            </a:rPr>
            <a:t>(TG) 4/6-4-16</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900" b="0" i="0" u="none" strike="noStrike" kern="1200" cap="none" normalizeH="0" baseline="0" dirty="0" smtClean="0">
            <a:ln>
              <a:noFill/>
            </a:ln>
            <a:solidFill>
              <a:schemeClr val="tx1"/>
            </a:solidFill>
            <a:effectLst/>
            <a:latin typeface="Arial" charset="0"/>
            <a:cs typeface="Arial" charset="0"/>
          </a:endParaRPr>
        </a:p>
      </dsp:txBody>
      <dsp:txXfrm>
        <a:off x="2094039" y="612934"/>
        <a:ext cx="762231" cy="762231"/>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7064" tIns="48532" rIns="97064" bIns="48532" numCol="1" anchor="t" anchorCtr="0" compatLnSpc="1">
            <a:prstTxWarp prst="textNoShape">
              <a:avLst/>
            </a:prstTxWarp>
          </a:bodyPr>
          <a:lstStyle>
            <a:lvl1pPr defTabSz="969963" eaLnBrk="0" hangingPunct="0">
              <a:defRPr sz="1300">
                <a:latin typeface="Arial" charset="0"/>
                <a:cs typeface="+mn-cs"/>
              </a:defRPr>
            </a:lvl1pPr>
          </a:lstStyle>
          <a:p>
            <a:pPr>
              <a:defRPr/>
            </a:pPr>
            <a:endParaRPr lang="en-US"/>
          </a:p>
        </p:txBody>
      </p:sp>
      <p:sp>
        <p:nvSpPr>
          <p:cNvPr id="54275" name="Rectangle 3"/>
          <p:cNvSpPr>
            <a:spLocks noGrp="1" noChangeArrowheads="1"/>
          </p:cNvSpPr>
          <p:nvPr>
            <p:ph type="dt" sz="quarter" idx="1"/>
          </p:nvPr>
        </p:nvSpPr>
        <p:spPr bwMode="auto">
          <a:xfrm>
            <a:off x="4143375" y="0"/>
            <a:ext cx="3170238" cy="481013"/>
          </a:xfrm>
          <a:prstGeom prst="rect">
            <a:avLst/>
          </a:prstGeom>
          <a:noFill/>
          <a:ln w="9525">
            <a:noFill/>
            <a:miter lim="800000"/>
            <a:headEnd/>
            <a:tailEnd/>
          </a:ln>
          <a:effectLst/>
        </p:spPr>
        <p:txBody>
          <a:bodyPr vert="horz" wrap="square" lIns="97064" tIns="48532" rIns="97064" bIns="48532" numCol="1" anchor="t" anchorCtr="0" compatLnSpc="1">
            <a:prstTxWarp prst="textNoShape">
              <a:avLst/>
            </a:prstTxWarp>
          </a:bodyPr>
          <a:lstStyle>
            <a:lvl1pPr algn="r" defTabSz="969963" eaLnBrk="0" hangingPunct="0">
              <a:defRPr sz="1300">
                <a:latin typeface="Arial" charset="0"/>
                <a:cs typeface="+mn-cs"/>
              </a:defRPr>
            </a:lvl1pPr>
          </a:lstStyle>
          <a:p>
            <a:pPr>
              <a:defRPr/>
            </a:pPr>
            <a:fld id="{BF8C0363-4308-4EE7-85C9-967561430084}" type="datetimeFigureOut">
              <a:rPr lang="en-US"/>
              <a:pPr>
                <a:defRPr/>
              </a:pPr>
              <a:t>9/5/2012</a:t>
            </a:fld>
            <a:endParaRPr lang="en-US"/>
          </a:p>
        </p:txBody>
      </p:sp>
      <p:sp>
        <p:nvSpPr>
          <p:cNvPr id="54276" name="Rectangle 4"/>
          <p:cNvSpPr>
            <a:spLocks noGrp="1" noChangeArrowheads="1"/>
          </p:cNvSpPr>
          <p:nvPr>
            <p:ph type="ftr" sz="quarter" idx="2"/>
          </p:nvPr>
        </p:nvSpPr>
        <p:spPr bwMode="auto">
          <a:xfrm>
            <a:off x="0" y="9118600"/>
            <a:ext cx="3170238" cy="481013"/>
          </a:xfrm>
          <a:prstGeom prst="rect">
            <a:avLst/>
          </a:prstGeom>
          <a:noFill/>
          <a:ln w="9525">
            <a:noFill/>
            <a:miter lim="800000"/>
            <a:headEnd/>
            <a:tailEnd/>
          </a:ln>
          <a:effectLst/>
        </p:spPr>
        <p:txBody>
          <a:bodyPr vert="horz" wrap="square" lIns="97064" tIns="48532" rIns="97064" bIns="48532" numCol="1" anchor="b" anchorCtr="0" compatLnSpc="1">
            <a:prstTxWarp prst="textNoShape">
              <a:avLst/>
            </a:prstTxWarp>
          </a:bodyPr>
          <a:lstStyle>
            <a:lvl1pPr defTabSz="969963" eaLnBrk="0" hangingPunct="0">
              <a:defRPr sz="1300">
                <a:latin typeface="Arial" charset="0"/>
                <a:cs typeface="+mn-cs"/>
              </a:defRPr>
            </a:lvl1pPr>
          </a:lstStyle>
          <a:p>
            <a:pPr>
              <a:defRPr/>
            </a:pPr>
            <a:endParaRPr lang="en-US"/>
          </a:p>
        </p:txBody>
      </p:sp>
      <p:sp>
        <p:nvSpPr>
          <p:cNvPr id="54277" name="Rectangle 5"/>
          <p:cNvSpPr>
            <a:spLocks noGrp="1" noChangeArrowheads="1"/>
          </p:cNvSpPr>
          <p:nvPr>
            <p:ph type="sldNum" sz="quarter" idx="3"/>
          </p:nvPr>
        </p:nvSpPr>
        <p:spPr bwMode="auto">
          <a:xfrm>
            <a:off x="4143375" y="9118600"/>
            <a:ext cx="3170238" cy="481013"/>
          </a:xfrm>
          <a:prstGeom prst="rect">
            <a:avLst/>
          </a:prstGeom>
          <a:noFill/>
          <a:ln w="9525">
            <a:noFill/>
            <a:miter lim="800000"/>
            <a:headEnd/>
            <a:tailEnd/>
          </a:ln>
          <a:effectLst/>
        </p:spPr>
        <p:txBody>
          <a:bodyPr vert="horz" wrap="square" lIns="97064" tIns="48532" rIns="97064" bIns="48532" numCol="1" anchor="b" anchorCtr="0" compatLnSpc="1">
            <a:prstTxWarp prst="textNoShape">
              <a:avLst/>
            </a:prstTxWarp>
          </a:bodyPr>
          <a:lstStyle>
            <a:lvl1pPr algn="r" defTabSz="969963" eaLnBrk="0" hangingPunct="0">
              <a:defRPr sz="1300">
                <a:latin typeface="Arial" charset="0"/>
                <a:cs typeface="+mn-cs"/>
              </a:defRPr>
            </a:lvl1pPr>
          </a:lstStyle>
          <a:p>
            <a:pPr>
              <a:defRPr/>
            </a:pPr>
            <a:fld id="{A3D070C9-5289-4D79-98EB-0CE3898A1E53}" type="slidenum">
              <a:rPr lang="en-US"/>
              <a:pPr>
                <a:defRPr/>
              </a:pPr>
              <a:t>‹#›</a:t>
            </a:fld>
            <a:endParaRPr lang="en-US"/>
          </a:p>
        </p:txBody>
      </p:sp>
    </p:spTree>
    <p:extLst>
      <p:ext uri="{BB962C8B-B14F-4D97-AF65-F5344CB8AC3E}">
        <p14:creationId xmlns:p14="http://schemas.microsoft.com/office/powerpoint/2010/main" val="14512888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2529"/>
          <p:cNvSpPr>
            <a:spLocks noGrp="1" noChangeArrowheads="1"/>
          </p:cNvSpPr>
          <p:nvPr>
            <p:ph type="hdr" sz="quarter"/>
          </p:nvPr>
        </p:nvSpPr>
        <p:spPr bwMode="auto">
          <a:xfrm>
            <a:off x="0" y="0"/>
            <a:ext cx="3170238" cy="481013"/>
          </a:xfrm>
          <a:prstGeom prst="rect">
            <a:avLst/>
          </a:prstGeom>
          <a:noFill/>
          <a:ln w="9525">
            <a:noFill/>
            <a:miter lim="800000"/>
            <a:headEnd/>
            <a:tailEnd/>
          </a:ln>
        </p:spPr>
        <p:txBody>
          <a:bodyPr vert="horz" wrap="square" lIns="97064" tIns="48532" rIns="97064" bIns="48532" numCol="1" anchor="t" anchorCtr="0" compatLnSpc="1">
            <a:prstTxWarp prst="textNoShape">
              <a:avLst/>
            </a:prstTxWarp>
          </a:bodyPr>
          <a:lstStyle>
            <a:lvl1pPr defTabSz="969963">
              <a:defRPr sz="1300">
                <a:latin typeface="Times New Roman" pitchFamily="18" charset="0"/>
                <a:cs typeface="+mn-cs"/>
              </a:defRPr>
            </a:lvl1pPr>
          </a:lstStyle>
          <a:p>
            <a:pPr>
              <a:defRPr/>
            </a:pPr>
            <a:endParaRPr lang="en-US"/>
          </a:p>
        </p:txBody>
      </p:sp>
      <p:sp>
        <p:nvSpPr>
          <p:cNvPr id="25603" name="Rectangle 22530"/>
          <p:cNvSpPr>
            <a:spLocks noGrp="1" noChangeArrowheads="1"/>
          </p:cNvSpPr>
          <p:nvPr>
            <p:ph type="dt" idx="1"/>
          </p:nvPr>
        </p:nvSpPr>
        <p:spPr bwMode="auto">
          <a:xfrm>
            <a:off x="4143375" y="0"/>
            <a:ext cx="3170238" cy="481013"/>
          </a:xfrm>
          <a:prstGeom prst="rect">
            <a:avLst/>
          </a:prstGeom>
          <a:noFill/>
          <a:ln w="9525">
            <a:noFill/>
            <a:miter lim="800000"/>
            <a:headEnd/>
            <a:tailEnd/>
          </a:ln>
        </p:spPr>
        <p:txBody>
          <a:bodyPr vert="horz" wrap="square" lIns="97064" tIns="48532" rIns="97064" bIns="48532" numCol="1" anchor="t" anchorCtr="0" compatLnSpc="1">
            <a:prstTxWarp prst="textNoShape">
              <a:avLst/>
            </a:prstTxWarp>
          </a:bodyPr>
          <a:lstStyle>
            <a:lvl1pPr algn="r" defTabSz="969963">
              <a:defRPr sz="1300">
                <a:latin typeface="Times New Roman" pitchFamily="18" charset="0"/>
                <a:cs typeface="+mn-cs"/>
              </a:defRPr>
            </a:lvl1pPr>
          </a:lstStyle>
          <a:p>
            <a:pPr>
              <a:defRPr/>
            </a:pPr>
            <a:endParaRPr lang="en-US"/>
          </a:p>
        </p:txBody>
      </p:sp>
      <p:sp>
        <p:nvSpPr>
          <p:cNvPr id="46084" name="Rectangle 22531"/>
          <p:cNvSpPr>
            <a:spLocks noGrp="1" noRot="1" noChangeAspect="1" noChangeArrowheads="1" noTextEdit="1"/>
          </p:cNvSpPr>
          <p:nvPr>
            <p:ph type="sldImg" idx="2"/>
          </p:nvPr>
        </p:nvSpPr>
        <p:spPr bwMode="auto">
          <a:xfrm>
            <a:off x="1258888" y="720725"/>
            <a:ext cx="4799012" cy="3598863"/>
          </a:xfrm>
          <a:prstGeom prst="rect">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3" name="Notes Placeholder 22532"/>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p:spPr>
        <p:txBody>
          <a:bodyPr vert="horz" wrap="square" lIns="97064" tIns="48532" rIns="97064" bIns="4853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5606" name="Rectangle 22533"/>
          <p:cNvSpPr>
            <a:spLocks noGrp="1" noChangeArrowheads="1"/>
          </p:cNvSpPr>
          <p:nvPr>
            <p:ph type="ftr" sz="quarter" idx="4"/>
          </p:nvPr>
        </p:nvSpPr>
        <p:spPr bwMode="auto">
          <a:xfrm>
            <a:off x="0" y="9118600"/>
            <a:ext cx="3170238" cy="481013"/>
          </a:xfrm>
          <a:prstGeom prst="rect">
            <a:avLst/>
          </a:prstGeom>
          <a:noFill/>
          <a:ln w="9525">
            <a:noFill/>
            <a:miter lim="800000"/>
            <a:headEnd/>
            <a:tailEnd/>
          </a:ln>
        </p:spPr>
        <p:txBody>
          <a:bodyPr vert="horz" wrap="square" lIns="97064" tIns="48532" rIns="97064" bIns="48532" numCol="1" anchor="b" anchorCtr="0" compatLnSpc="1">
            <a:prstTxWarp prst="textNoShape">
              <a:avLst/>
            </a:prstTxWarp>
          </a:bodyPr>
          <a:lstStyle>
            <a:lvl1pPr defTabSz="969963">
              <a:defRPr sz="1300">
                <a:latin typeface="Times New Roman" pitchFamily="18" charset="0"/>
                <a:cs typeface="+mn-cs"/>
              </a:defRPr>
            </a:lvl1pPr>
          </a:lstStyle>
          <a:p>
            <a:pPr>
              <a:defRPr/>
            </a:pPr>
            <a:endParaRPr lang="en-US"/>
          </a:p>
        </p:txBody>
      </p:sp>
      <p:sp>
        <p:nvSpPr>
          <p:cNvPr id="22535" name="Slide Number Placeholder 22534"/>
          <p:cNvSpPr>
            <a:spLocks noGrp="1" noChangeArrowheads="1"/>
          </p:cNvSpPr>
          <p:nvPr>
            <p:ph type="sldNum" sz="quarter" idx="5"/>
          </p:nvPr>
        </p:nvSpPr>
        <p:spPr bwMode="auto">
          <a:xfrm>
            <a:off x="4143375" y="9118600"/>
            <a:ext cx="3170238" cy="481013"/>
          </a:xfrm>
          <a:prstGeom prst="rect">
            <a:avLst/>
          </a:prstGeom>
          <a:noFill/>
          <a:ln w="9525">
            <a:noFill/>
            <a:miter lim="800000"/>
            <a:headEnd/>
            <a:tailEnd/>
          </a:ln>
        </p:spPr>
        <p:txBody>
          <a:bodyPr vert="horz" wrap="square" lIns="97064" tIns="48532" rIns="97064" bIns="48532" numCol="1" anchor="b" anchorCtr="0" compatLnSpc="1">
            <a:prstTxWarp prst="textNoShape">
              <a:avLst/>
            </a:prstTxWarp>
          </a:bodyPr>
          <a:lstStyle>
            <a:lvl1pPr algn="r" defTabSz="969963">
              <a:defRPr sz="1300">
                <a:latin typeface="Times New Roman" pitchFamily="18" charset="0"/>
                <a:cs typeface="+mn-cs"/>
              </a:defRPr>
            </a:lvl1pPr>
          </a:lstStyle>
          <a:p>
            <a:pPr>
              <a:defRPr/>
            </a:pPr>
            <a:fld id="{E76E9A8E-430B-4462-B4E9-714E8A188A78}" type="slidenum">
              <a:rPr lang="en-US"/>
              <a:pPr>
                <a:defRPr/>
              </a:pPr>
              <a:t>‹#›</a:t>
            </a:fld>
            <a:endParaRPr lang="en-US"/>
          </a:p>
        </p:txBody>
      </p:sp>
    </p:spTree>
    <p:extLst>
      <p:ext uri="{BB962C8B-B14F-4D97-AF65-F5344CB8AC3E}">
        <p14:creationId xmlns:p14="http://schemas.microsoft.com/office/powerpoint/2010/main" val="225738966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4"/>
          <p:cNvSpPr>
            <a:spLocks noGrp="1" noChangeArrowheads="1"/>
          </p:cNvSpPr>
          <p:nvPr>
            <p:ph type="sldNum" sz="quarter" idx="5"/>
          </p:nvPr>
        </p:nvSpPr>
        <p:spPr/>
        <p:txBody>
          <a:bodyPr/>
          <a:lstStyle/>
          <a:p>
            <a:pPr>
              <a:defRPr/>
            </a:pPr>
            <a:fld id="{6C1EA6C2-3ECF-48D2-BAF6-83AF03DCCAA4}" type="slidenum">
              <a:rPr lang="en-US" smtClean="0"/>
              <a:pPr>
                <a:defRPr/>
              </a:pPr>
              <a:t>1</a:t>
            </a:fld>
            <a:endParaRPr lang="en-US" smtClean="0"/>
          </a:p>
        </p:txBody>
      </p:sp>
      <p:sp>
        <p:nvSpPr>
          <p:cNvPr id="47107" name="Rectangle 61441"/>
          <p:cNvSpPr>
            <a:spLocks noGrp="1" noRot="1" noChangeAspect="1" noChangeArrowheads="1" noTextEdit="1"/>
          </p:cNvSpPr>
          <p:nvPr>
            <p:ph type="sldImg"/>
          </p:nvPr>
        </p:nvSpPr>
        <p:spPr>
          <a:ln cap="flat">
            <a:headEnd type="none" w="med" len="med"/>
            <a:tailEnd type="none" w="med" len="med"/>
          </a:ln>
        </p:spPr>
      </p:sp>
      <p:sp>
        <p:nvSpPr>
          <p:cNvPr id="47108" name="Rectangle 6144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Times New Roman" pitchFamily="18" charset="0"/>
              </a:rPr>
              <a:t>- Welcome to Global Change 1.  I’m George Kling, the lead instructor of the course.  </a:t>
            </a:r>
          </a:p>
          <a:p>
            <a:pPr eaLnBrk="1" hangingPunct="1"/>
            <a:r>
              <a:rPr lang="en-US" dirty="0" smtClean="0">
                <a:latin typeface="Times New Roman" pitchFamily="18" charset="0"/>
              </a:rPr>
              <a:t>- This is part of a sequence of courses and a University Minor – how many have taken GC2?</a:t>
            </a:r>
          </a:p>
          <a:p>
            <a:pPr eaLnBrk="1" hangingPunct="1"/>
            <a:r>
              <a:rPr lang="en-US" dirty="0" smtClean="0">
                <a:latin typeface="Times New Roman" pitchFamily="18" charset="0"/>
              </a:rPr>
              <a:t>- Cross-listed as many different course numbers – makes no difference to you.</a:t>
            </a:r>
          </a:p>
          <a:p>
            <a:pPr eaLnBrk="1" hangingPunct="1"/>
            <a:r>
              <a:rPr lang="en-US" dirty="0" smtClean="0">
                <a:latin typeface="Times New Roman" pitchFamily="18" charset="0"/>
              </a:rPr>
              <a:t>- There is still room in the course, and at the end of class today we will have time to help people figure out which lab section they can get into – so, don’t worry, we will get you into the course (including seniors).</a:t>
            </a:r>
          </a:p>
          <a:p>
            <a:r>
              <a:rPr lang="en-US" dirty="0" smtClean="0">
                <a:latin typeface="Arial" pitchFamily="34" charset="0"/>
              </a:rPr>
              <a:t>- Several things to do today:</a:t>
            </a:r>
          </a:p>
          <a:p>
            <a:r>
              <a:rPr lang="en-US" dirty="0" smtClean="0">
                <a:latin typeface="Arial" pitchFamily="34" charset="0"/>
              </a:rPr>
              <a:t>- First is to introduce this team-taught, interdisciplinary course and give an overview of the class and its goals.</a:t>
            </a:r>
          </a:p>
          <a:p>
            <a:r>
              <a:rPr lang="en-US" dirty="0" smtClean="0">
                <a:latin typeface="Arial" pitchFamily="34" charset="0"/>
              </a:rPr>
              <a:t>- Second is to go over some of the nuts and bolts of the course.</a:t>
            </a:r>
          </a:p>
          <a:p>
            <a:r>
              <a:rPr lang="en-US" dirty="0" smtClean="0">
                <a:latin typeface="Arial" pitchFamily="34" charset="0"/>
              </a:rPr>
              <a:t>- Third is to have each faculty member preview themselves and the topics that they will be teaching.</a:t>
            </a:r>
          </a:p>
          <a:p>
            <a:r>
              <a:rPr lang="en-US" dirty="0" smtClean="0">
                <a:latin typeface="Arial" pitchFamily="34" charset="0"/>
              </a:rPr>
              <a:t>- Finally is to introduce the GSIs and talk to them if you need to</a:t>
            </a:r>
            <a:r>
              <a:rPr lang="en-US" baseline="0" dirty="0" smtClean="0">
                <a:latin typeface="Arial" pitchFamily="34" charset="0"/>
              </a:rPr>
              <a:t> change lab sections</a:t>
            </a:r>
            <a:r>
              <a:rPr lang="en-US" dirty="0" smtClean="0">
                <a:latin typeface="Arial" pitchFamily="34" charset="0"/>
              </a:rPr>
              <a:t> </a:t>
            </a:r>
          </a:p>
          <a:p>
            <a:pPr eaLnBrk="1" hangingPunct="1"/>
            <a:endParaRPr lang="en-US" dirty="0" smtClean="0">
              <a:latin typeface="Times New Roman" pitchFamily="18" charset="0"/>
            </a:endParaRPr>
          </a:p>
          <a:p>
            <a:pPr eaLnBrk="1" hangingPunct="1"/>
            <a:endParaRPr lang="en-US" dirty="0" smtClean="0">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rPr>
              <a:t>Modeling is a “way of thinking” which embraces and in fact</a:t>
            </a:r>
            <a:r>
              <a:rPr lang="en-US" baseline="0" dirty="0" smtClean="0">
                <a:latin typeface="Arial" pitchFamily="34" charset="0"/>
              </a:rPr>
              <a:t> demands clarity and logic.  Regardless of the kind of model being used, developing these skills in rational thought are essential if you want to understand and contribute to the world around you.</a:t>
            </a:r>
            <a:endParaRPr lang="en-US" dirty="0" smtClean="0">
              <a:latin typeface="Arial" pitchFamily="34" charset="0"/>
            </a:endParaRPr>
          </a:p>
        </p:txBody>
      </p:sp>
      <p:sp>
        <p:nvSpPr>
          <p:cNvPr id="45060" name="Slide Number Placeholder 3"/>
          <p:cNvSpPr>
            <a:spLocks noGrp="1"/>
          </p:cNvSpPr>
          <p:nvPr>
            <p:ph type="sldNum" sz="quarter" idx="5"/>
          </p:nvPr>
        </p:nvSpPr>
        <p:spPr/>
        <p:txBody>
          <a:bodyPr/>
          <a:lstStyle/>
          <a:p>
            <a:pPr>
              <a:defRPr/>
            </a:pPr>
            <a:fld id="{E57218A0-B550-4904-B112-5A1022890977}" type="slidenum">
              <a:rPr lang="en-US" smtClean="0"/>
              <a:pPr>
                <a:defRPr/>
              </a:pPr>
              <a:t>10</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47108" name="Slide Number Placeholder 3"/>
          <p:cNvSpPr>
            <a:spLocks noGrp="1"/>
          </p:cNvSpPr>
          <p:nvPr>
            <p:ph type="sldNum" sz="quarter" idx="5"/>
          </p:nvPr>
        </p:nvSpPr>
        <p:spPr/>
        <p:txBody>
          <a:bodyPr/>
          <a:lstStyle/>
          <a:p>
            <a:pPr>
              <a:defRPr/>
            </a:pPr>
            <a:fld id="{B6ADEA4B-67EC-4A8D-A1F1-B49B6BB7E98C}" type="slidenum">
              <a:rPr lang="en-US" smtClean="0"/>
              <a:pPr>
                <a:defRPr/>
              </a:pPr>
              <a:t>11</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rPr>
              <a:t>Mention the “tyranny of classrooms” in that you learn what the prof wants you to learn, not what you want to learn.  So we have projects to compensate for that, and they are actually a large part of your lab grade.</a:t>
            </a:r>
          </a:p>
          <a:p>
            <a:pPr>
              <a:buFontTx/>
              <a:buChar char="•"/>
            </a:pPr>
            <a:endParaRPr lang="en-US" dirty="0" smtClean="0">
              <a:latin typeface="Arial" pitchFamily="34" charset="0"/>
            </a:endParaRPr>
          </a:p>
          <a:p>
            <a:endParaRPr lang="en-US" dirty="0" smtClean="0">
              <a:latin typeface="Arial" pitchFamily="34" charset="0"/>
            </a:endParaRPr>
          </a:p>
        </p:txBody>
      </p:sp>
      <p:sp>
        <p:nvSpPr>
          <p:cNvPr id="48132" name="Slide Number Placeholder 3"/>
          <p:cNvSpPr>
            <a:spLocks noGrp="1"/>
          </p:cNvSpPr>
          <p:nvPr>
            <p:ph type="sldNum" sz="quarter" idx="5"/>
          </p:nvPr>
        </p:nvSpPr>
        <p:spPr/>
        <p:txBody>
          <a:bodyPr/>
          <a:lstStyle/>
          <a:p>
            <a:pPr>
              <a:defRPr/>
            </a:pPr>
            <a:fld id="{90960D56-EB22-4B50-BCD1-1D627E9BD0E8}" type="slidenum">
              <a:rPr lang="en-US" smtClean="0"/>
              <a:pPr>
                <a:defRPr/>
              </a:pPr>
              <a:t>12</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rPr>
              <a:t>Now some nuts and bolts.  </a:t>
            </a:r>
          </a:p>
          <a:p>
            <a:r>
              <a:rPr lang="en-US" dirty="0" smtClean="0">
                <a:latin typeface="Arial" pitchFamily="34" charset="0"/>
              </a:rPr>
              <a:t>The syllabus is posted, as are the exam dates including the final exam.  If you already</a:t>
            </a:r>
            <a:r>
              <a:rPr lang="en-US" baseline="0" dirty="0" smtClean="0">
                <a:latin typeface="Arial" pitchFamily="34" charset="0"/>
              </a:rPr>
              <a:t> have a conflict and a plane ticket that keeps you from attending the exams, come up after class and let me know so that we can work something out. </a:t>
            </a:r>
            <a:endParaRPr lang="en-US" dirty="0" smtClean="0">
              <a:latin typeface="Arial" pitchFamily="34" charset="0"/>
            </a:endParaRPr>
          </a:p>
        </p:txBody>
      </p:sp>
      <p:sp>
        <p:nvSpPr>
          <p:cNvPr id="49156" name="Slide Number Placeholder 3"/>
          <p:cNvSpPr>
            <a:spLocks noGrp="1"/>
          </p:cNvSpPr>
          <p:nvPr>
            <p:ph type="sldNum" sz="quarter" idx="5"/>
          </p:nvPr>
        </p:nvSpPr>
        <p:spPr/>
        <p:txBody>
          <a:bodyPr/>
          <a:lstStyle/>
          <a:p>
            <a:pPr>
              <a:defRPr/>
            </a:pPr>
            <a:fld id="{48F5BBF4-E997-4090-8BAC-FAABDF516C67}" type="slidenum">
              <a:rPr lang="en-US" smtClean="0"/>
              <a:pPr>
                <a:defRPr/>
              </a:pPr>
              <a:t>13</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rPr>
              <a:t>Best to get a hold of me by email.</a:t>
            </a:r>
          </a:p>
        </p:txBody>
      </p:sp>
      <p:sp>
        <p:nvSpPr>
          <p:cNvPr id="52228" name="Slide Number Placeholder 3"/>
          <p:cNvSpPr>
            <a:spLocks noGrp="1"/>
          </p:cNvSpPr>
          <p:nvPr>
            <p:ph type="sldNum" sz="quarter" idx="5"/>
          </p:nvPr>
        </p:nvSpPr>
        <p:spPr/>
        <p:txBody>
          <a:bodyPr/>
          <a:lstStyle/>
          <a:p>
            <a:pPr>
              <a:defRPr/>
            </a:pPr>
            <a:fld id="{431AB483-51E9-4A7F-913C-B07E5E0A8987}" type="slidenum">
              <a:rPr lang="en-US" smtClean="0"/>
              <a:pPr>
                <a:defRPr/>
              </a:pPr>
              <a:t>14</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xfrm>
            <a:off x="1257300" y="720725"/>
            <a:ext cx="4800600" cy="3600450"/>
          </a:xfrm>
          <a:ln/>
        </p:spPr>
      </p:sp>
      <p:sp>
        <p:nvSpPr>
          <p:cNvPr id="62467"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rPr>
              <a:t>* This shows the past</a:t>
            </a:r>
            <a:r>
              <a:rPr lang="en-US" baseline="0" dirty="0" smtClean="0">
                <a:latin typeface="Arial" pitchFamily="34" charset="0"/>
              </a:rPr>
              <a:t> </a:t>
            </a:r>
            <a:r>
              <a:rPr lang="en-US" dirty="0" smtClean="0">
                <a:latin typeface="Arial" pitchFamily="34" charset="0"/>
              </a:rPr>
              <a:t>record of temperature in the northern hemisphere</a:t>
            </a:r>
            <a:r>
              <a:rPr lang="en-US" baseline="0" dirty="0" smtClean="0">
                <a:latin typeface="Arial" pitchFamily="34" charset="0"/>
              </a:rPr>
              <a:t> for the last 1000 years.  </a:t>
            </a:r>
          </a:p>
          <a:p>
            <a:r>
              <a:rPr lang="en-US" baseline="0" dirty="0" smtClean="0">
                <a:latin typeface="Arial" pitchFamily="34" charset="0"/>
              </a:rPr>
              <a:t>* The first thing to notice is that the temperature has been fairly constant over that time, and the second thing to notice is that there is “variability” in the record – there are cold years and warm years.  </a:t>
            </a:r>
          </a:p>
          <a:p>
            <a:r>
              <a:rPr lang="en-US" baseline="0" dirty="0" smtClean="0">
                <a:latin typeface="Arial" pitchFamily="34" charset="0"/>
              </a:rPr>
              <a:t>* The third thing to notice is that starting about when all of you were born, the average temperature of the Earth started to increase.  </a:t>
            </a:r>
          </a:p>
          <a:p>
            <a:r>
              <a:rPr lang="en-US" baseline="0" dirty="0" smtClean="0">
                <a:latin typeface="Arial" pitchFamily="34" charset="0"/>
              </a:rPr>
              <a:t>* And you can see now that the current temperate is higher than any of the natural fluctuations (science word is variance) of the past.  </a:t>
            </a:r>
          </a:p>
          <a:p>
            <a:r>
              <a:rPr lang="en-US" dirty="0" smtClean="0">
                <a:latin typeface="Arial" pitchFamily="34" charset="0"/>
              </a:rPr>
              <a:t>* This</a:t>
            </a:r>
            <a:r>
              <a:rPr lang="en-US" baseline="0" dirty="0" smtClean="0">
                <a:latin typeface="Arial" pitchFamily="34" charset="0"/>
              </a:rPr>
              <a:t> past record in climate change provides perspective on where we are headed… (next slide)</a:t>
            </a:r>
          </a:p>
          <a:p>
            <a:endParaRPr lang="en-US" dirty="0"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rPr>
              <a:t>* This is where we are headed, no question about it.  Same slide as before, but now with the range of predictions</a:t>
            </a:r>
            <a:r>
              <a:rPr lang="en-US" baseline="0" dirty="0" smtClean="0">
                <a:latin typeface="Arial" pitchFamily="34" charset="0"/>
              </a:rPr>
              <a:t> of future temperature increases by the end of this century.  </a:t>
            </a:r>
          </a:p>
          <a:p>
            <a:r>
              <a:rPr lang="en-US" baseline="0" dirty="0" smtClean="0">
                <a:latin typeface="Arial" pitchFamily="34" charset="0"/>
              </a:rPr>
              <a:t>* </a:t>
            </a:r>
            <a:r>
              <a:rPr lang="en-US" dirty="0" smtClean="0">
                <a:latin typeface="Arial" pitchFamily="34" charset="0"/>
              </a:rPr>
              <a:t>We have a blueprint for what to do about it, that is, reducing our greenhouse gas emissions, but it is much more complex than that. </a:t>
            </a:r>
          </a:p>
          <a:p>
            <a:r>
              <a:rPr lang="en-US" dirty="0" smtClean="0">
                <a:latin typeface="Arial" pitchFamily="34" charset="0"/>
              </a:rPr>
              <a:t>* What we will learn in this class is </a:t>
            </a:r>
            <a:r>
              <a:rPr lang="en-US" dirty="0" smtClean="0">
                <a:latin typeface="Arial" pitchFamily="34" charset="0"/>
              </a:rPr>
              <a:t>something about that complexity, including how </a:t>
            </a:r>
            <a:r>
              <a:rPr lang="en-US" dirty="0" smtClean="0">
                <a:latin typeface="Arial" pitchFamily="34" charset="0"/>
              </a:rPr>
              <a:t>we know about this past variation, and how we can make such predictions into the future.</a:t>
            </a:r>
          </a:p>
        </p:txBody>
      </p:sp>
      <p:sp>
        <p:nvSpPr>
          <p:cNvPr id="4" name="Slide Number Placeholder 3"/>
          <p:cNvSpPr>
            <a:spLocks noGrp="1"/>
          </p:cNvSpPr>
          <p:nvPr>
            <p:ph type="sldNum" sz="quarter" idx="5"/>
          </p:nvPr>
        </p:nvSpPr>
        <p:spPr/>
        <p:txBody>
          <a:bodyPr/>
          <a:lstStyle/>
          <a:p>
            <a:pPr>
              <a:defRPr/>
            </a:pPr>
            <a:fld id="{EB2C1E1E-7642-4D96-AC32-8A56E39DB646}"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p:txBody>
          <a:bodyPr/>
          <a:lstStyle/>
          <a:p>
            <a:pPr>
              <a:defRPr/>
            </a:pPr>
            <a:fld id="{B05108EB-EFA6-4A0E-B834-3593F6AC9B76}" type="slidenum">
              <a:rPr lang="en-US" smtClean="0"/>
              <a:pPr>
                <a:defRPr/>
              </a:pPr>
              <a:t>17</a:t>
            </a:fld>
            <a:endParaRPr 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None/>
            </a:pPr>
            <a:r>
              <a:rPr lang="en-US" dirty="0" smtClean="0">
                <a:latin typeface="Arial" pitchFamily="34" charset="0"/>
              </a:rPr>
              <a:t>Overall</a:t>
            </a:r>
            <a:r>
              <a:rPr lang="en-US" baseline="0" dirty="0" smtClean="0">
                <a:latin typeface="Arial" pitchFamily="34" charset="0"/>
              </a:rPr>
              <a:t> these are my themes -- </a:t>
            </a:r>
            <a:endParaRPr lang="en-US" dirty="0"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p:txBody>
          <a:bodyPr/>
          <a:lstStyle/>
          <a:p>
            <a:pPr>
              <a:defRPr/>
            </a:pPr>
            <a:fld id="{4F63808B-B40A-4DD7-8C4D-E5C5AFBBBF67}" type="slidenum">
              <a:rPr lang="en-US" smtClean="0"/>
              <a:pPr>
                <a:defRPr/>
              </a:pPr>
              <a:t>18</a:t>
            </a:fld>
            <a:endParaRPr lang="en-US"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dirty="0" smtClean="0">
                <a:latin typeface="Arial" pitchFamily="34" charset="0"/>
              </a:rPr>
              <a:t> Ask if this roadmap has helped people to understand where the class is headed and what to expect.  Ask who thinks it hasn’t helped, or is still “complicated”.  There will be some, and that is to be expected because there are 3 professors and the downside is that each one has a different style.  But the upside is that you will never get this experience again with 3 profs in one class, and in fact this is probably the best way of doing it because you sort of get the “best of” album from each of them.  Face it, most profs don’t have enough insight about the world to last a full semester – I’ve given you all my secrets just today, in one class!  Sure there is more depth in all of it, but, the general tools that I use in my professional life you now know.  It is relatively simple, really, and yet it has kept me in beer and chips for quite a while…</a:t>
            </a:r>
          </a:p>
          <a:p>
            <a:pPr>
              <a:buFontTx/>
              <a:buChar char="•"/>
            </a:pPr>
            <a:endParaRPr lang="en-US" dirty="0"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4" name="Slide Number Placeholder 3"/>
          <p:cNvSpPr>
            <a:spLocks noGrp="1"/>
          </p:cNvSpPr>
          <p:nvPr>
            <p:ph type="sldNum" sz="quarter" idx="5"/>
          </p:nvPr>
        </p:nvSpPr>
        <p:spPr/>
        <p:txBody>
          <a:bodyPr/>
          <a:lstStyle/>
          <a:p>
            <a:pPr>
              <a:defRPr/>
            </a:pPr>
            <a:fld id="{99B87041-47D2-41CC-AE80-C9F82AC46C6F}"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rPr>
              <a:t>There are 3 professors and the downside is that each one has a different style.  But the upside is that you will likely never get this experience again with 3 profs in one class, and in fact this is probably the best way of doing it because you sort of get the “best of” album from each of them.  Face it, most profs don’t have enough insight about the world to last a full semester…</a:t>
            </a:r>
          </a:p>
        </p:txBody>
      </p:sp>
      <p:sp>
        <p:nvSpPr>
          <p:cNvPr id="34820" name="Slide Number Placeholder 3"/>
          <p:cNvSpPr>
            <a:spLocks noGrp="1"/>
          </p:cNvSpPr>
          <p:nvPr>
            <p:ph type="sldNum" sz="quarter" idx="5"/>
          </p:nvPr>
        </p:nvSpPr>
        <p:spPr/>
        <p:txBody>
          <a:bodyPr/>
          <a:lstStyle/>
          <a:p>
            <a:pPr>
              <a:defRPr/>
            </a:pPr>
            <a:fld id="{483D4876-E579-4E4D-845A-12DA90584CC7}" type="slidenum">
              <a:rPr lang="en-US" smtClean="0"/>
              <a:pPr>
                <a:defRPr/>
              </a:pPr>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76E9A8E-430B-4462-B4E9-714E8A188A78}" type="slidenum">
              <a:rPr lang="en-US" smtClean="0"/>
              <a:pPr>
                <a:defRPr/>
              </a:pPr>
              <a:t>25</a:t>
            </a:fld>
            <a:endParaRPr lang="en-US"/>
          </a:p>
        </p:txBody>
      </p:sp>
    </p:spTree>
    <p:extLst>
      <p:ext uri="{BB962C8B-B14F-4D97-AF65-F5344CB8AC3E}">
        <p14:creationId xmlns:p14="http://schemas.microsoft.com/office/powerpoint/2010/main" val="37109894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4" name="Slide Number Placeholder 3"/>
          <p:cNvSpPr>
            <a:spLocks noGrp="1"/>
          </p:cNvSpPr>
          <p:nvPr>
            <p:ph type="sldNum" sz="quarter" idx="5"/>
          </p:nvPr>
        </p:nvSpPr>
        <p:spPr/>
        <p:txBody>
          <a:bodyPr/>
          <a:lstStyle/>
          <a:p>
            <a:pPr>
              <a:defRPr/>
            </a:pPr>
            <a:fld id="{492EB19F-84FC-4E3B-9C21-35EA3C79A82B}" type="slidenum">
              <a:rPr lang="en-US" smtClean="0"/>
              <a:pPr>
                <a:defRPr/>
              </a:pPr>
              <a:t>27</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a:ln/>
        </p:spPr>
      </p:sp>
      <p:sp>
        <p:nvSpPr>
          <p:cNvPr id="399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Upper right photo is my major fossil site in Pakistan.</a:t>
            </a:r>
          </a:p>
          <a:p>
            <a:r>
              <a:rPr lang="en-US">
                <a:ea typeface="ＭＳ Ｐゴシック" charset="0"/>
                <a:cs typeface="ＭＳ Ｐゴシック" charset="0"/>
              </a:rPr>
              <a:t>Lower right is me working in my garden.</a:t>
            </a:r>
          </a:p>
        </p:txBody>
      </p:sp>
      <p:sp>
        <p:nvSpPr>
          <p:cNvPr id="399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9963" eaLnBrk="0" hangingPunct="0">
              <a:defRPr sz="2800">
                <a:solidFill>
                  <a:schemeClr val="tx1"/>
                </a:solidFill>
                <a:latin typeface="Comic Sans MS" charset="0"/>
                <a:ea typeface="ＭＳ Ｐゴシック" charset="0"/>
                <a:cs typeface="ＭＳ Ｐゴシック" charset="0"/>
              </a:defRPr>
            </a:lvl1pPr>
            <a:lvl2pPr marL="742950" indent="-285750" defTabSz="969963" eaLnBrk="0" hangingPunct="0">
              <a:defRPr sz="2800">
                <a:solidFill>
                  <a:schemeClr val="tx1"/>
                </a:solidFill>
                <a:latin typeface="Comic Sans MS" charset="0"/>
                <a:ea typeface="ＭＳ Ｐゴシック" charset="0"/>
              </a:defRPr>
            </a:lvl2pPr>
            <a:lvl3pPr marL="1143000" indent="-228600" defTabSz="969963" eaLnBrk="0" hangingPunct="0">
              <a:defRPr sz="2800">
                <a:solidFill>
                  <a:schemeClr val="tx1"/>
                </a:solidFill>
                <a:latin typeface="Comic Sans MS" charset="0"/>
                <a:ea typeface="ＭＳ Ｐゴシック" charset="0"/>
              </a:defRPr>
            </a:lvl3pPr>
            <a:lvl4pPr marL="1600200" indent="-228600" defTabSz="969963" eaLnBrk="0" hangingPunct="0">
              <a:defRPr sz="2800">
                <a:solidFill>
                  <a:schemeClr val="tx1"/>
                </a:solidFill>
                <a:latin typeface="Comic Sans MS" charset="0"/>
                <a:ea typeface="ＭＳ Ｐゴシック" charset="0"/>
              </a:defRPr>
            </a:lvl4pPr>
            <a:lvl5pPr marL="2057400" indent="-228600" defTabSz="969963" eaLnBrk="0" hangingPunct="0">
              <a:defRPr sz="2800">
                <a:solidFill>
                  <a:schemeClr val="tx1"/>
                </a:solidFill>
                <a:latin typeface="Comic Sans MS" charset="0"/>
                <a:ea typeface="ＭＳ Ｐゴシック" charset="0"/>
              </a:defRPr>
            </a:lvl5pPr>
            <a:lvl6pPr marL="2514600" indent="-228600" defTabSz="969963"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defTabSz="969963"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defTabSz="969963"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defTabSz="969963"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fld id="{0FF0C1FC-03B0-6E4E-B472-1CF324E18471}" type="slidenum">
              <a:rPr lang="en-US" sz="1300">
                <a:latin typeface="Times New Roman" charset="0"/>
              </a:rPr>
              <a:pPr eaLnBrk="1" hangingPunct="1"/>
              <a:t>28</a:t>
            </a:fld>
            <a:endParaRPr lang="en-US" sz="1300">
              <a:latin typeface="Times New Roman"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a:ln/>
        </p:spPr>
      </p:sp>
      <p:sp>
        <p:nvSpPr>
          <p:cNvPr id="491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All of these interactions impact our well being.</a:t>
            </a:r>
          </a:p>
        </p:txBody>
      </p:sp>
      <p:sp>
        <p:nvSpPr>
          <p:cNvPr id="491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9963" eaLnBrk="0" hangingPunct="0">
              <a:defRPr sz="2800">
                <a:solidFill>
                  <a:schemeClr val="tx1"/>
                </a:solidFill>
                <a:latin typeface="Comic Sans MS" charset="0"/>
                <a:ea typeface="ＭＳ Ｐゴシック" charset="0"/>
                <a:cs typeface="ＭＳ Ｐゴシック" charset="0"/>
              </a:defRPr>
            </a:lvl1pPr>
            <a:lvl2pPr marL="742950" indent="-285750" defTabSz="969963" eaLnBrk="0" hangingPunct="0">
              <a:defRPr sz="2800">
                <a:solidFill>
                  <a:schemeClr val="tx1"/>
                </a:solidFill>
                <a:latin typeface="Comic Sans MS" charset="0"/>
                <a:ea typeface="ＭＳ Ｐゴシック" charset="0"/>
              </a:defRPr>
            </a:lvl2pPr>
            <a:lvl3pPr marL="1143000" indent="-228600" defTabSz="969963" eaLnBrk="0" hangingPunct="0">
              <a:defRPr sz="2800">
                <a:solidFill>
                  <a:schemeClr val="tx1"/>
                </a:solidFill>
                <a:latin typeface="Comic Sans MS" charset="0"/>
                <a:ea typeface="ＭＳ Ｐゴシック" charset="0"/>
              </a:defRPr>
            </a:lvl3pPr>
            <a:lvl4pPr marL="1600200" indent="-228600" defTabSz="969963" eaLnBrk="0" hangingPunct="0">
              <a:defRPr sz="2800">
                <a:solidFill>
                  <a:schemeClr val="tx1"/>
                </a:solidFill>
                <a:latin typeface="Comic Sans MS" charset="0"/>
                <a:ea typeface="ＭＳ Ｐゴシック" charset="0"/>
              </a:defRPr>
            </a:lvl4pPr>
            <a:lvl5pPr marL="2057400" indent="-228600" defTabSz="969963" eaLnBrk="0" hangingPunct="0">
              <a:defRPr sz="2800">
                <a:solidFill>
                  <a:schemeClr val="tx1"/>
                </a:solidFill>
                <a:latin typeface="Comic Sans MS" charset="0"/>
                <a:ea typeface="ＭＳ Ｐゴシック" charset="0"/>
              </a:defRPr>
            </a:lvl5pPr>
            <a:lvl6pPr marL="2514600" indent="-228600" defTabSz="969963"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defTabSz="969963"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defTabSz="969963"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defTabSz="969963"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fld id="{A8B7E5E0-9918-5F41-A66B-5374FC4E1B64}" type="slidenum">
              <a:rPr lang="en-US" sz="1300">
                <a:latin typeface="Times New Roman" charset="0"/>
              </a:rPr>
              <a:pPr eaLnBrk="1" hangingPunct="1"/>
              <a:t>34</a:t>
            </a:fld>
            <a:endParaRPr lang="en-US" sz="1300">
              <a:latin typeface="Times New Roman"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4" name="Slide Number Placeholder 3"/>
          <p:cNvSpPr>
            <a:spLocks noGrp="1"/>
          </p:cNvSpPr>
          <p:nvPr>
            <p:ph type="sldNum" sz="quarter" idx="5"/>
          </p:nvPr>
        </p:nvSpPr>
        <p:spPr/>
        <p:txBody>
          <a:bodyPr/>
          <a:lstStyle/>
          <a:p>
            <a:pPr>
              <a:defRPr/>
            </a:pPr>
            <a:fld id="{9015BDE4-EB8C-47B0-A653-9A02E30B74D1}" type="slidenum">
              <a:rPr lang="en-US" smtClean="0"/>
              <a:pPr>
                <a:defRPr/>
              </a:pPr>
              <a:t>35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4" name="Slide Number Placeholder 3"/>
          <p:cNvSpPr>
            <a:spLocks noGrp="1"/>
          </p:cNvSpPr>
          <p:nvPr>
            <p:ph type="sldNum" sz="quarter" idx="5"/>
          </p:nvPr>
        </p:nvSpPr>
        <p:spPr/>
        <p:txBody>
          <a:bodyPr/>
          <a:lstStyle/>
          <a:p>
            <a:pPr>
              <a:defRPr/>
            </a:pPr>
            <a:fld id="{D3CAD91A-B35F-42D7-A44D-4AB229949D8E}" type="slidenum">
              <a:rPr lang="en-US" smtClean="0"/>
              <a:pPr>
                <a:defRPr/>
              </a:pPr>
              <a:t>36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4" name="Slide Number Placeholder 3"/>
          <p:cNvSpPr>
            <a:spLocks noGrp="1"/>
          </p:cNvSpPr>
          <p:nvPr>
            <p:ph type="sldNum" sz="quarter" idx="5"/>
          </p:nvPr>
        </p:nvSpPr>
        <p:spPr/>
        <p:txBody>
          <a:bodyPr/>
          <a:lstStyle/>
          <a:p>
            <a:pPr>
              <a:defRPr/>
            </a:pPr>
            <a:fld id="{B4FA5A69-F0C4-4C6A-A3E0-AC3B9CEDBAE6}" type="slidenum">
              <a:rPr lang="en-US" smtClean="0"/>
              <a:pPr>
                <a:defRPr/>
              </a:pPr>
              <a:t>37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sz="2800">
                <a:solidFill>
                  <a:schemeClr val="tx1"/>
                </a:solidFill>
                <a:latin typeface="Comic Sans MS" pitchFamily="66" charset="0"/>
                <a:cs typeface="Arial" pitchFamily="34" charset="0"/>
              </a:defRPr>
            </a:lvl1pPr>
            <a:lvl2pPr marL="742950" indent="-285750" defTabSz="966788" eaLnBrk="0" hangingPunct="0">
              <a:defRPr sz="2800">
                <a:solidFill>
                  <a:schemeClr val="tx1"/>
                </a:solidFill>
                <a:latin typeface="Comic Sans MS" pitchFamily="66" charset="0"/>
                <a:cs typeface="Arial" pitchFamily="34" charset="0"/>
              </a:defRPr>
            </a:lvl2pPr>
            <a:lvl3pPr marL="1143000" indent="-228600" defTabSz="966788" eaLnBrk="0" hangingPunct="0">
              <a:defRPr sz="2800">
                <a:solidFill>
                  <a:schemeClr val="tx1"/>
                </a:solidFill>
                <a:latin typeface="Comic Sans MS" pitchFamily="66" charset="0"/>
                <a:cs typeface="Arial" pitchFamily="34" charset="0"/>
              </a:defRPr>
            </a:lvl3pPr>
            <a:lvl4pPr marL="1600200" indent="-228600" defTabSz="966788" eaLnBrk="0" hangingPunct="0">
              <a:defRPr sz="2800">
                <a:solidFill>
                  <a:schemeClr val="tx1"/>
                </a:solidFill>
                <a:latin typeface="Comic Sans MS" pitchFamily="66" charset="0"/>
                <a:cs typeface="Arial" pitchFamily="34" charset="0"/>
              </a:defRPr>
            </a:lvl4pPr>
            <a:lvl5pPr marL="2057400" indent="-228600" defTabSz="966788" eaLnBrk="0" hangingPunct="0">
              <a:defRPr sz="2800">
                <a:solidFill>
                  <a:schemeClr val="tx1"/>
                </a:solidFill>
                <a:latin typeface="Comic Sans MS" pitchFamily="66" charset="0"/>
                <a:cs typeface="Arial" pitchFamily="34" charset="0"/>
              </a:defRPr>
            </a:lvl5pPr>
            <a:lvl6pPr marL="2514600" indent="-228600" defTabSz="966788" eaLnBrk="0" fontAlgn="base" hangingPunct="0">
              <a:spcBef>
                <a:spcPct val="0"/>
              </a:spcBef>
              <a:spcAft>
                <a:spcPct val="0"/>
              </a:spcAft>
              <a:defRPr sz="2800">
                <a:solidFill>
                  <a:schemeClr val="tx1"/>
                </a:solidFill>
                <a:latin typeface="Comic Sans MS" pitchFamily="66" charset="0"/>
                <a:cs typeface="Arial" pitchFamily="34" charset="0"/>
              </a:defRPr>
            </a:lvl6pPr>
            <a:lvl7pPr marL="2971800" indent="-228600" defTabSz="966788" eaLnBrk="0" fontAlgn="base" hangingPunct="0">
              <a:spcBef>
                <a:spcPct val="0"/>
              </a:spcBef>
              <a:spcAft>
                <a:spcPct val="0"/>
              </a:spcAft>
              <a:defRPr sz="2800">
                <a:solidFill>
                  <a:schemeClr val="tx1"/>
                </a:solidFill>
                <a:latin typeface="Comic Sans MS" pitchFamily="66" charset="0"/>
                <a:cs typeface="Arial" pitchFamily="34" charset="0"/>
              </a:defRPr>
            </a:lvl7pPr>
            <a:lvl8pPr marL="3429000" indent="-228600" defTabSz="966788" eaLnBrk="0" fontAlgn="base" hangingPunct="0">
              <a:spcBef>
                <a:spcPct val="0"/>
              </a:spcBef>
              <a:spcAft>
                <a:spcPct val="0"/>
              </a:spcAft>
              <a:defRPr sz="2800">
                <a:solidFill>
                  <a:schemeClr val="tx1"/>
                </a:solidFill>
                <a:latin typeface="Comic Sans MS" pitchFamily="66" charset="0"/>
                <a:cs typeface="Arial" pitchFamily="34" charset="0"/>
              </a:defRPr>
            </a:lvl8pPr>
            <a:lvl9pPr marL="3886200" indent="-228600" defTabSz="966788" eaLnBrk="0" fontAlgn="base" hangingPunct="0">
              <a:spcBef>
                <a:spcPct val="0"/>
              </a:spcBef>
              <a:spcAft>
                <a:spcPct val="0"/>
              </a:spcAft>
              <a:defRPr sz="2800">
                <a:solidFill>
                  <a:schemeClr val="tx1"/>
                </a:solidFill>
                <a:latin typeface="Comic Sans MS" pitchFamily="66" charset="0"/>
                <a:cs typeface="Arial" pitchFamily="34" charset="0"/>
              </a:defRPr>
            </a:lvl9pPr>
          </a:lstStyle>
          <a:p>
            <a:pPr algn="r" eaLnBrk="1" hangingPunct="1"/>
            <a:fld id="{01699E8C-E849-4F4A-A96D-35F60CDA702D}" type="slidenum">
              <a:rPr lang="en-US" sz="1300">
                <a:solidFill>
                  <a:srgbClr val="000000"/>
                </a:solidFill>
                <a:latin typeface="Arial" pitchFamily="34" charset="0"/>
              </a:rPr>
              <a:pPr algn="r" eaLnBrk="1" hangingPunct="1"/>
              <a:t>38</a:t>
            </a:fld>
            <a:endParaRPr lang="en-US" sz="1300">
              <a:solidFill>
                <a:srgbClr val="000000"/>
              </a:solidFill>
              <a:latin typeface="Arial" pitchFamily="34" charset="0"/>
            </a:endParaRPr>
          </a:p>
        </p:txBody>
      </p:sp>
      <p:sp>
        <p:nvSpPr>
          <p:cNvPr id="83971" name="Rectangle 2"/>
          <p:cNvSpPr>
            <a:spLocks noGrp="1" noRot="1" noChangeAspect="1" noChangeArrowheads="1" noTextEdit="1"/>
          </p:cNvSpPr>
          <p:nvPr>
            <p:ph type="sldImg"/>
          </p:nvPr>
        </p:nvSpPr>
        <p:spPr>
          <a:xfrm>
            <a:off x="1258888" y="720725"/>
            <a:ext cx="4800600" cy="3600450"/>
          </a:xfrm>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lstStyle/>
          <a:p>
            <a:r>
              <a:rPr lang="en-US" smtClean="0">
                <a:latin typeface="Arial" pitchFamily="34" charset="0"/>
              </a:rPr>
              <a:t>Faculty, not wheel spins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4"/>
          <p:cNvSpPr>
            <a:spLocks noGrp="1" noChangeArrowheads="1"/>
          </p:cNvSpPr>
          <p:nvPr>
            <p:ph type="sldNum" sz="quarter" idx="5"/>
          </p:nvPr>
        </p:nvSpPr>
        <p:spPr/>
        <p:txBody>
          <a:bodyPr/>
          <a:lstStyle/>
          <a:p>
            <a:pPr>
              <a:defRPr/>
            </a:pPr>
            <a:fld id="{F38FAADC-E2B3-42D8-AC43-592A8511B36F}" type="slidenum">
              <a:rPr lang="en-US" smtClean="0"/>
              <a:pPr>
                <a:defRPr/>
              </a:pPr>
              <a:t>39</a:t>
            </a:fld>
            <a:endParaRPr lang="en-US" smtClean="0"/>
          </a:p>
        </p:txBody>
      </p:sp>
      <p:sp>
        <p:nvSpPr>
          <p:cNvPr id="84995" name="Rectangle 107521"/>
          <p:cNvSpPr>
            <a:spLocks noGrp="1" noRot="1" noChangeAspect="1" noChangeArrowheads="1" noTextEdit="1"/>
          </p:cNvSpPr>
          <p:nvPr>
            <p:ph type="sldImg"/>
          </p:nvPr>
        </p:nvSpPr>
        <p:spPr>
          <a:ln cap="flat">
            <a:headEnd type="none" w="med" len="med"/>
            <a:tailEnd type="none" w="med" len="med"/>
          </a:ln>
        </p:spPr>
      </p:sp>
      <p:sp>
        <p:nvSpPr>
          <p:cNvPr id="84996" name="Rectangle 10752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latin typeface="Arial" pitchFamily="34" charset="0"/>
              </a:rPr>
              <a:t>Ask if this roadmap has helped people to understand where the class is headed and what to expect.  Ask who thinks it hasn’t helped, or is still “complicated”.  There will be some, and that is to be expected because there are 3 professors and the downside is that each one has a different style.  But the upside is that you will never get this experience again with 3 profs in one class, and in fact this is probably the best way of doing it because you sort of get the “best of” album from each of them.  Face it, most profs don’t have enough insight about the world to last a full semester – I’ve given you all my secrets just today, in one class!  Sure there is more depth in all of it, but, the general tools that I use in my professional life you now know.  It is relatively simple, really, and yet it has kept me in beer and chips for quite a while…</a:t>
            </a:r>
          </a:p>
          <a:p>
            <a:pPr eaLnBrk="1" hangingPunct="1"/>
            <a:endParaRPr lang="en-US" dirty="0" smtClean="0">
              <a:latin typeface="Times New Roman"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4" name="Slide Number Placeholder 3"/>
          <p:cNvSpPr>
            <a:spLocks noGrp="1"/>
          </p:cNvSpPr>
          <p:nvPr>
            <p:ph type="sldNum" sz="quarter" idx="5"/>
          </p:nvPr>
        </p:nvSpPr>
        <p:spPr/>
        <p:txBody>
          <a:bodyPr/>
          <a:lstStyle/>
          <a:p>
            <a:pPr>
              <a:defRPr/>
            </a:pPr>
            <a:fld id="{32E0E70B-A14D-46B8-9E06-91832C726CE3}" type="slidenum">
              <a:rPr lang="en-US" smtClean="0"/>
              <a:pPr>
                <a:defRPr/>
              </a:pPr>
              <a:t>40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4"/>
          <p:cNvSpPr>
            <a:spLocks noGrp="1" noChangeArrowheads="1"/>
          </p:cNvSpPr>
          <p:nvPr>
            <p:ph type="sldNum" sz="quarter" idx="5"/>
          </p:nvPr>
        </p:nvSpPr>
        <p:spPr/>
        <p:txBody>
          <a:bodyPr/>
          <a:lstStyle/>
          <a:p>
            <a:pPr>
              <a:defRPr/>
            </a:pPr>
            <a:fld id="{2787E2F6-859F-4715-B74B-2D68429707D2}" type="slidenum">
              <a:rPr lang="en-US" smtClean="0"/>
              <a:pPr>
                <a:defRPr/>
              </a:pPr>
              <a:t>3</a:t>
            </a:fld>
            <a:endParaRPr lang="en-US" smtClean="0"/>
          </a:p>
        </p:txBody>
      </p:sp>
      <p:sp>
        <p:nvSpPr>
          <p:cNvPr id="49155" name="Rectangle 63489"/>
          <p:cNvSpPr>
            <a:spLocks noGrp="1" noRot="1" noChangeAspect="1" noChangeArrowheads="1" noTextEdit="1"/>
          </p:cNvSpPr>
          <p:nvPr>
            <p:ph type="sldImg"/>
          </p:nvPr>
        </p:nvSpPr>
        <p:spPr>
          <a:ln cap="flat">
            <a:headEnd type="none" w="med" len="med"/>
            <a:tailEnd type="none" w="med" len="med"/>
          </a:ln>
        </p:spPr>
      </p:sp>
      <p:sp>
        <p:nvSpPr>
          <p:cNvPr id="49156" name="Rectangle 63490"/>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Times New Roman" pitchFamily="18" charset="0"/>
              </a:rPr>
              <a:t>*  Important to stay current with the world around us because it is changing rapidly – most change is in the science and technology side, and in our adaptation to changes in the natural world.  Another way of saying that is “</a:t>
            </a:r>
            <a:r>
              <a:rPr lang="en-US" u="sng" dirty="0" smtClean="0">
                <a:latin typeface="Times New Roman" pitchFamily="18" charset="0"/>
              </a:rPr>
              <a:t>science is too important to be left to the scientists</a:t>
            </a:r>
            <a:r>
              <a:rPr lang="en-US" dirty="0" smtClean="0">
                <a:latin typeface="Times New Roman" pitchFamily="18" charset="0"/>
              </a:rPr>
              <a:t>”.</a:t>
            </a:r>
          </a:p>
          <a:p>
            <a:pPr eaLnBrk="1" hangingPunct="1"/>
            <a:r>
              <a:rPr lang="en-US" dirty="0" smtClean="0">
                <a:latin typeface="Times New Roman" pitchFamily="18" charset="0"/>
              </a:rPr>
              <a:t>*  Consider for a second the case of Aristotle – he lived about two thousand three hundred years ago, and yet he could walk right into a modern seminar on campus on ethics, theology, moral philosophy, and he would be able to engage and contribute to the discussion.  But if he walked into any science class, he’d be a lost soul – </a:t>
            </a:r>
            <a:r>
              <a:rPr lang="en-US" dirty="0" smtClean="0">
                <a:latin typeface="Times New Roman" pitchFamily="18" charset="0"/>
              </a:rPr>
              <a:t>in fact each one of you </a:t>
            </a:r>
            <a:r>
              <a:rPr lang="en-US" dirty="0" smtClean="0">
                <a:latin typeface="Times New Roman" pitchFamily="18" charset="0"/>
              </a:rPr>
              <a:t>could give Aristotle a tutorial on science and the natural world that would shock </a:t>
            </a:r>
            <a:r>
              <a:rPr lang="en-US" dirty="0" smtClean="0">
                <a:latin typeface="Times New Roman" pitchFamily="18" charset="0"/>
              </a:rPr>
              <a:t>him, blow him away.  </a:t>
            </a:r>
            <a:r>
              <a:rPr lang="en-US" dirty="0" smtClean="0">
                <a:latin typeface="Times New Roman" pitchFamily="18" charset="0"/>
              </a:rPr>
              <a:t>It’s not because we are smarter than he was, </a:t>
            </a:r>
            <a:r>
              <a:rPr lang="en-US" dirty="0" smtClean="0">
                <a:latin typeface="Times New Roman" pitchFamily="18" charset="0"/>
              </a:rPr>
              <a:t>it’s </a:t>
            </a:r>
            <a:r>
              <a:rPr lang="en-US" dirty="0" smtClean="0">
                <a:latin typeface="Times New Roman" pitchFamily="18" charset="0"/>
              </a:rPr>
              <a:t>because </a:t>
            </a:r>
            <a:r>
              <a:rPr lang="en-US" b="1" dirty="0" smtClean="0">
                <a:latin typeface="Times New Roman" pitchFamily="18" charset="0"/>
              </a:rPr>
              <a:t>science is “cumulative” </a:t>
            </a:r>
            <a:r>
              <a:rPr lang="en-US" dirty="0" smtClean="0">
                <a:latin typeface="Times New Roman" pitchFamily="18" charset="0"/>
              </a:rPr>
              <a:t>– we live today with the benefit of Newton and Darwin and Einstein who have enabled us to have a much deeper understanding of the world than Aristotle ever could.  And, my point here is that science and understanding are still changing, and we have to keep up!  We don’t all need to BE scientists, but we must develop our skills and continuously practice the </a:t>
            </a:r>
            <a:r>
              <a:rPr lang="en-US" u="sng" dirty="0" smtClean="0">
                <a:latin typeface="Times New Roman" pitchFamily="18" charset="0"/>
              </a:rPr>
              <a:t>appreciation of science</a:t>
            </a:r>
            <a:r>
              <a:rPr lang="en-US" dirty="0" smtClean="0">
                <a:latin typeface="Times New Roman" pitchFamily="18" charset="0"/>
              </a:rPr>
              <a:t>, to think just enough like a scientist to understand and contribute to the critical debates of global change, climate change, and how societies must adapt that are occurring all around us.</a:t>
            </a:r>
          </a:p>
          <a:p>
            <a:pPr eaLnBrk="1" hangingPunct="1"/>
            <a:r>
              <a:rPr lang="en-US" dirty="0" smtClean="0">
                <a:latin typeface="Times New Roman" pitchFamily="18" charset="0"/>
              </a:rPr>
              <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4"/>
          <p:cNvSpPr>
            <a:spLocks noGrp="1" noChangeArrowheads="1"/>
          </p:cNvSpPr>
          <p:nvPr>
            <p:ph type="sldNum" sz="quarter" idx="5"/>
          </p:nvPr>
        </p:nvSpPr>
        <p:spPr/>
        <p:txBody>
          <a:bodyPr/>
          <a:lstStyle/>
          <a:p>
            <a:pPr>
              <a:defRPr/>
            </a:pPr>
            <a:fld id="{EEE543DB-0B2D-4F15-A0C8-B34FA6A03C90}" type="slidenum">
              <a:rPr lang="en-US" smtClean="0"/>
              <a:pPr>
                <a:defRPr/>
              </a:pPr>
              <a:t>4</a:t>
            </a:fld>
            <a:endParaRPr lang="en-US" smtClean="0"/>
          </a:p>
        </p:txBody>
      </p:sp>
      <p:sp>
        <p:nvSpPr>
          <p:cNvPr id="50179" name="Rectangle 65537"/>
          <p:cNvSpPr>
            <a:spLocks noGrp="1" noRot="1" noChangeAspect="1" noChangeArrowheads="1" noTextEdit="1"/>
          </p:cNvSpPr>
          <p:nvPr>
            <p:ph type="sldImg"/>
          </p:nvPr>
        </p:nvSpPr>
        <p:spPr>
          <a:ln cap="flat">
            <a:headEnd type="none" w="med" len="med"/>
            <a:tailEnd type="none" w="med" len="med"/>
          </a:ln>
        </p:spPr>
      </p:sp>
      <p:sp>
        <p:nvSpPr>
          <p:cNvPr id="50180" name="Rectangle 65538"/>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4"/>
          <p:cNvSpPr>
            <a:spLocks noGrp="1" noChangeArrowheads="1"/>
          </p:cNvSpPr>
          <p:nvPr>
            <p:ph type="sldNum" sz="quarter" idx="5"/>
          </p:nvPr>
        </p:nvSpPr>
        <p:spPr/>
        <p:txBody>
          <a:bodyPr/>
          <a:lstStyle/>
          <a:p>
            <a:pPr>
              <a:defRPr/>
            </a:pPr>
            <a:fld id="{5DB798E7-BD24-43FC-B8F6-CE3B5BCF74D1}" type="slidenum">
              <a:rPr lang="en-US" smtClean="0"/>
              <a:pPr>
                <a:defRPr/>
              </a:pPr>
              <a:t>5</a:t>
            </a:fld>
            <a:endParaRPr lang="en-US" smtClean="0"/>
          </a:p>
        </p:txBody>
      </p:sp>
      <p:sp>
        <p:nvSpPr>
          <p:cNvPr id="51203" name="Rectangle 67585"/>
          <p:cNvSpPr>
            <a:spLocks noGrp="1" noRot="1" noChangeAspect="1" noChangeArrowheads="1" noTextEdit="1"/>
          </p:cNvSpPr>
          <p:nvPr>
            <p:ph type="sldImg"/>
          </p:nvPr>
        </p:nvSpPr>
        <p:spPr>
          <a:ln cap="flat">
            <a:headEnd type="none" w="med" len="med"/>
            <a:tailEnd type="none" w="med" len="med"/>
          </a:ln>
        </p:spPr>
      </p:sp>
      <p:sp>
        <p:nvSpPr>
          <p:cNvPr id="51204" name="Rectangle 67586"/>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Times New Roman" pitchFamily="18" charset="0"/>
              </a:rPr>
              <a:t>How many people have not used </a:t>
            </a:r>
            <a:r>
              <a:rPr lang="en-US" dirty="0" err="1" smtClean="0">
                <a:latin typeface="Times New Roman" pitchFamily="18" charset="0"/>
              </a:rPr>
              <a:t>Ctools</a:t>
            </a:r>
            <a:r>
              <a:rPr lang="en-US" dirty="0" smtClean="0">
                <a:latin typeface="Times New Roman" pitchFamily="18" charset="0"/>
              </a:rPr>
              <a:t> before?</a:t>
            </a:r>
          </a:p>
          <a:p>
            <a:pPr eaLnBrk="1" hangingPunct="1"/>
            <a:r>
              <a:rPr lang="en-US" dirty="0" smtClean="0">
                <a:latin typeface="Times New Roman" pitchFamily="18" charset="0"/>
              </a:rPr>
              <a:t>How many people are having trouble seeing our site on </a:t>
            </a:r>
            <a:r>
              <a:rPr lang="en-US" dirty="0" err="1" smtClean="0">
                <a:latin typeface="Times New Roman" pitchFamily="18" charset="0"/>
              </a:rPr>
              <a:t>Ctools</a:t>
            </a:r>
            <a:r>
              <a:rPr lang="en-US" dirty="0" smtClean="0">
                <a:latin typeface="Times New Roman" pitchFamily="18" charset="0"/>
              </a:rPr>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38916" name="Slide Number Placeholder 3"/>
          <p:cNvSpPr>
            <a:spLocks noGrp="1"/>
          </p:cNvSpPr>
          <p:nvPr>
            <p:ph type="sldNum" sz="quarter" idx="5"/>
          </p:nvPr>
        </p:nvSpPr>
        <p:spPr/>
        <p:txBody>
          <a:bodyPr/>
          <a:lstStyle/>
          <a:p>
            <a:pPr>
              <a:defRPr/>
            </a:pPr>
            <a:fld id="{DE36F9E8-CA5D-46CA-9FBD-D35F9BA3BAB1}" type="slidenum">
              <a:rPr lang="en-US" smtClean="0"/>
              <a:pPr>
                <a:defRPr/>
              </a:pPr>
              <a:t>6</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40964" name="Slide Number Placeholder 3"/>
          <p:cNvSpPr>
            <a:spLocks noGrp="1"/>
          </p:cNvSpPr>
          <p:nvPr>
            <p:ph type="sldNum" sz="quarter" idx="5"/>
          </p:nvPr>
        </p:nvSpPr>
        <p:spPr/>
        <p:txBody>
          <a:bodyPr/>
          <a:lstStyle/>
          <a:p>
            <a:pPr>
              <a:defRPr/>
            </a:pPr>
            <a:fld id="{D10B6C54-684F-4F91-AD90-570FBC30D5DA}" type="slidenum">
              <a:rPr lang="en-US" smtClean="0"/>
              <a:pPr>
                <a:defRPr/>
              </a:pPr>
              <a:t>7</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rPr>
              <a:t>How many people have used Lecture tools?</a:t>
            </a:r>
          </a:p>
        </p:txBody>
      </p:sp>
      <p:sp>
        <p:nvSpPr>
          <p:cNvPr id="41988" name="Slide Number Placeholder 3"/>
          <p:cNvSpPr>
            <a:spLocks noGrp="1"/>
          </p:cNvSpPr>
          <p:nvPr>
            <p:ph type="sldNum" sz="quarter" idx="5"/>
          </p:nvPr>
        </p:nvSpPr>
        <p:spPr/>
        <p:txBody>
          <a:bodyPr/>
          <a:lstStyle/>
          <a:p>
            <a:pPr>
              <a:defRPr/>
            </a:pPr>
            <a:fld id="{90F866F2-D251-4668-B27A-BBEA224D08C4}" type="slidenum">
              <a:rPr lang="en-US" smtClean="0"/>
              <a:pPr>
                <a:defRPr/>
              </a:pPr>
              <a:t>8</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43012" name="Slide Number Placeholder 3"/>
          <p:cNvSpPr>
            <a:spLocks noGrp="1"/>
          </p:cNvSpPr>
          <p:nvPr>
            <p:ph type="sldNum" sz="quarter" idx="5"/>
          </p:nvPr>
        </p:nvSpPr>
        <p:spPr/>
        <p:txBody>
          <a:bodyPr/>
          <a:lstStyle/>
          <a:p>
            <a:pPr>
              <a:defRPr/>
            </a:pPr>
            <a:fld id="{C98FE30F-99D3-4C1F-B7EC-5B126F77D84D}" type="slidenum">
              <a:rPr lang="en-US" smtClean="0"/>
              <a:pPr>
                <a:defRPr/>
              </a:pPr>
              <a:t>9</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rtlCol="0"/>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rtlCol="0"/>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Slide Number Placeholder 1029"/>
          <p:cNvSpPr>
            <a:spLocks noGrp="1" noChangeArrowheads="1"/>
          </p:cNvSpPr>
          <p:nvPr>
            <p:ph type="sldNum" sz="quarter" idx="12"/>
          </p:nvPr>
        </p:nvSpPr>
        <p:spPr/>
        <p:txBody>
          <a:bodyPr/>
          <a:lstStyle>
            <a:lvl1pPr>
              <a:defRPr/>
            </a:lvl1pPr>
          </a:lstStyle>
          <a:p>
            <a:pPr>
              <a:defRPr/>
            </a:pPr>
            <a:fld id="{299C2AE4-05CD-4FC1-B35C-CD17B6836D54}" type="slidenum">
              <a:rPr lang="en-US"/>
              <a:pPr>
                <a:defRPr/>
              </a:pPr>
              <a:t>‹#›</a:t>
            </a:fld>
            <a:endParaRPr lang="en-US"/>
          </a:p>
        </p:txBody>
      </p:sp>
    </p:spTree>
    <p:extLst>
      <p:ext uri="{BB962C8B-B14F-4D97-AF65-F5344CB8AC3E}">
        <p14:creationId xmlns:p14="http://schemas.microsoft.com/office/powerpoint/2010/main" val="1711149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r>
              <a:rPr lang="en-US"/>
              <a:t>Click to edit Master title style</a:t>
            </a:r>
          </a:p>
        </p:txBody>
      </p:sp>
      <p:sp>
        <p:nvSpPr>
          <p:cNvPr id="3" name="Text Placeholder 2"/>
          <p:cNvSpPr>
            <a:spLocks noGrp="1"/>
          </p:cNvSpPr>
          <p:nvPr>
            <p:ph type="body" idx="1"/>
          </p:nvPr>
        </p:nvSpPr>
        <p:spPr/>
        <p:txBody>
          <a:bodyPr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Slide Number Placeholder 1029"/>
          <p:cNvSpPr>
            <a:spLocks noGrp="1" noChangeArrowheads="1"/>
          </p:cNvSpPr>
          <p:nvPr>
            <p:ph type="sldNum" sz="quarter" idx="12"/>
          </p:nvPr>
        </p:nvSpPr>
        <p:spPr/>
        <p:txBody>
          <a:bodyPr/>
          <a:lstStyle>
            <a:lvl1pPr>
              <a:defRPr/>
            </a:lvl1pPr>
          </a:lstStyle>
          <a:p>
            <a:pPr>
              <a:defRPr/>
            </a:pPr>
            <a:fld id="{F25D8411-B348-4B6B-BC2A-149B0A5B9613}" type="slidenum">
              <a:rPr lang="en-US"/>
              <a:pPr>
                <a:defRPr/>
              </a:pPr>
              <a:t>‹#›</a:t>
            </a:fld>
            <a:endParaRPr lang="en-US"/>
          </a:p>
        </p:txBody>
      </p:sp>
    </p:spTree>
    <p:extLst>
      <p:ext uri="{BB962C8B-B14F-4D97-AF65-F5344CB8AC3E}">
        <p14:creationId xmlns:p14="http://schemas.microsoft.com/office/powerpoint/2010/main" val="133344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r>
              <a:rPr lang="en-US"/>
              <a:t>Click to edit Master title style</a:t>
            </a:r>
          </a:p>
        </p:txBody>
      </p:sp>
      <p:sp>
        <p:nvSpPr>
          <p:cNvPr id="3" name="Text Placeholder 2"/>
          <p:cNvSpPr>
            <a:spLocks noGrp="1"/>
          </p:cNvSpPr>
          <p:nvPr>
            <p:ph type="body" sz="half" idx="1"/>
          </p:nvPr>
        </p:nvSpPr>
        <p:spPr>
          <a:xfrm>
            <a:off x="685800" y="1371600"/>
            <a:ext cx="3810000" cy="4724400"/>
          </a:xfrm>
        </p:spPr>
        <p:txBody>
          <a:bodyPr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1600"/>
            <a:ext cx="3810000" cy="4724400"/>
          </a:xfrm>
        </p:spPr>
        <p:txBody>
          <a:bodyPr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Slide Number Placeholder 1029"/>
          <p:cNvSpPr>
            <a:spLocks noGrp="1" noChangeArrowheads="1"/>
          </p:cNvSpPr>
          <p:nvPr>
            <p:ph type="sldNum" sz="quarter" idx="12"/>
          </p:nvPr>
        </p:nvSpPr>
        <p:spPr/>
        <p:txBody>
          <a:bodyPr/>
          <a:lstStyle>
            <a:lvl1pPr>
              <a:defRPr/>
            </a:lvl1pPr>
          </a:lstStyle>
          <a:p>
            <a:pPr>
              <a:defRPr/>
            </a:pPr>
            <a:fld id="{4D687BEA-DAF6-460C-94F8-0CF8D2F78A17}" type="slidenum">
              <a:rPr lang="en-US"/>
              <a:pPr>
                <a:defRPr/>
              </a:pPr>
              <a:t>‹#›</a:t>
            </a:fld>
            <a:endParaRPr lang="en-US"/>
          </a:p>
        </p:txBody>
      </p:sp>
    </p:spTree>
    <p:extLst>
      <p:ext uri="{BB962C8B-B14F-4D97-AF65-F5344CB8AC3E}">
        <p14:creationId xmlns:p14="http://schemas.microsoft.com/office/powerpoint/2010/main" val="829896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r>
              <a:rPr lang="en-US"/>
              <a:t>Click to edit Master title style</a:t>
            </a:r>
          </a:p>
        </p:txBody>
      </p:sp>
      <p:sp>
        <p:nvSpPr>
          <p:cNvPr id="3" name="Content Placeholder 2"/>
          <p:cNvSpPr>
            <a:spLocks noGrp="1"/>
          </p:cNvSpPr>
          <p:nvPr>
            <p:ph sz="half" idx="1"/>
          </p:nvPr>
        </p:nvSpPr>
        <p:spPr>
          <a:xfrm>
            <a:off x="685800" y="1371600"/>
            <a:ext cx="3810000" cy="4724400"/>
          </a:xfrm>
        </p:spPr>
        <p:txBody>
          <a:bodyPr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371600"/>
            <a:ext cx="3810000" cy="2286000"/>
          </a:xfrm>
        </p:spPr>
        <p:txBody>
          <a:bodyPr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810000"/>
            <a:ext cx="3810000" cy="2286000"/>
          </a:xfrm>
        </p:spPr>
        <p:txBody>
          <a:bodyPr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27"/>
          <p:cNvSpPr>
            <a:spLocks noGrp="1" noChangeArrowheads="1"/>
          </p:cNvSpPr>
          <p:nvPr>
            <p:ph type="dt" sz="half" idx="10"/>
          </p:nvPr>
        </p:nvSpPr>
        <p:spPr>
          <a:ln/>
        </p:spPr>
        <p:txBody>
          <a:bodyPr/>
          <a:lstStyle>
            <a:lvl1pPr>
              <a:defRPr/>
            </a:lvl1pPr>
          </a:lstStyle>
          <a:p>
            <a:pPr>
              <a:defRPr/>
            </a:pPr>
            <a:endParaRPr lang="en-US"/>
          </a:p>
        </p:txBody>
      </p:sp>
      <p:sp>
        <p:nvSpPr>
          <p:cNvPr id="7" name="Rectangle 1028"/>
          <p:cNvSpPr>
            <a:spLocks noGrp="1" noChangeArrowheads="1"/>
          </p:cNvSpPr>
          <p:nvPr>
            <p:ph type="ftr" sz="quarter" idx="11"/>
          </p:nvPr>
        </p:nvSpPr>
        <p:spPr>
          <a:ln/>
        </p:spPr>
        <p:txBody>
          <a:bodyPr/>
          <a:lstStyle>
            <a:lvl1pPr>
              <a:defRPr/>
            </a:lvl1pPr>
          </a:lstStyle>
          <a:p>
            <a:pPr>
              <a:defRPr/>
            </a:pPr>
            <a:endParaRPr lang="en-US"/>
          </a:p>
        </p:txBody>
      </p:sp>
      <p:sp>
        <p:nvSpPr>
          <p:cNvPr id="8" name="Slide Number Placeholder 1029"/>
          <p:cNvSpPr>
            <a:spLocks noGrp="1" noChangeArrowheads="1"/>
          </p:cNvSpPr>
          <p:nvPr>
            <p:ph type="sldNum" sz="quarter" idx="12"/>
          </p:nvPr>
        </p:nvSpPr>
        <p:spPr/>
        <p:txBody>
          <a:bodyPr/>
          <a:lstStyle>
            <a:lvl1pPr>
              <a:defRPr/>
            </a:lvl1pPr>
          </a:lstStyle>
          <a:p>
            <a:pPr>
              <a:defRPr/>
            </a:pPr>
            <a:fld id="{D8EA8871-DF6B-4B4E-A8D2-577C19693DEA}" type="slidenum">
              <a:rPr lang="en-US"/>
              <a:pPr>
                <a:defRPr/>
              </a:pPr>
              <a:t>‹#›</a:t>
            </a:fld>
            <a:endParaRPr lang="en-US"/>
          </a:p>
        </p:txBody>
      </p:sp>
    </p:spTree>
    <p:extLst>
      <p:ext uri="{BB962C8B-B14F-4D97-AF65-F5344CB8AC3E}">
        <p14:creationId xmlns:p14="http://schemas.microsoft.com/office/powerpoint/2010/main" val="913794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rtlCol="0"/>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rtlCol="0"/>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Rectangle 57347"/>
          <p:cNvSpPr>
            <a:spLocks noGrp="1" noChangeArrowheads="1"/>
          </p:cNvSpPr>
          <p:nvPr>
            <p:ph type="dt" sz="half" idx="10"/>
          </p:nvPr>
        </p:nvSpPr>
        <p:spPr>
          <a:ln/>
        </p:spPr>
        <p:txBody>
          <a:bodyPr/>
          <a:lstStyle>
            <a:lvl1pPr>
              <a:defRPr/>
            </a:lvl1pPr>
          </a:lstStyle>
          <a:p>
            <a:pPr>
              <a:defRPr/>
            </a:pPr>
            <a:endParaRPr lang="en-US"/>
          </a:p>
        </p:txBody>
      </p:sp>
      <p:sp>
        <p:nvSpPr>
          <p:cNvPr id="5" name="Rectangle 57348"/>
          <p:cNvSpPr>
            <a:spLocks noGrp="1" noChangeArrowheads="1"/>
          </p:cNvSpPr>
          <p:nvPr>
            <p:ph type="ftr" sz="quarter" idx="11"/>
          </p:nvPr>
        </p:nvSpPr>
        <p:spPr>
          <a:ln/>
        </p:spPr>
        <p:txBody>
          <a:bodyPr/>
          <a:lstStyle>
            <a:lvl1pPr>
              <a:defRPr/>
            </a:lvl1pPr>
          </a:lstStyle>
          <a:p>
            <a:pPr>
              <a:defRPr/>
            </a:pPr>
            <a:endParaRPr lang="en-US"/>
          </a:p>
        </p:txBody>
      </p:sp>
      <p:sp>
        <p:nvSpPr>
          <p:cNvPr id="6" name="Slide Number Placeholder 57349"/>
          <p:cNvSpPr>
            <a:spLocks noGrp="1" noChangeArrowheads="1"/>
          </p:cNvSpPr>
          <p:nvPr>
            <p:ph type="sldNum" sz="quarter" idx="12"/>
          </p:nvPr>
        </p:nvSpPr>
        <p:spPr/>
        <p:txBody>
          <a:bodyPr/>
          <a:lstStyle>
            <a:lvl1pPr>
              <a:defRPr/>
            </a:lvl1pPr>
          </a:lstStyle>
          <a:p>
            <a:pPr>
              <a:defRPr/>
            </a:pPr>
            <a:fld id="{02D5AB37-7013-459C-9C57-55272317891C}" type="slidenum">
              <a:rPr lang="en-US"/>
              <a:pPr>
                <a:defRPr/>
              </a:pPr>
              <a:t>‹#›</a:t>
            </a:fld>
            <a:endParaRPr lang="en-US"/>
          </a:p>
        </p:txBody>
      </p:sp>
    </p:spTree>
    <p:extLst>
      <p:ext uri="{BB962C8B-B14F-4D97-AF65-F5344CB8AC3E}">
        <p14:creationId xmlns:p14="http://schemas.microsoft.com/office/powerpoint/2010/main" val="31986220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r>
              <a:rPr lang="en-US"/>
              <a:t>Click to edit Master title style</a:t>
            </a:r>
          </a:p>
        </p:txBody>
      </p:sp>
      <p:sp>
        <p:nvSpPr>
          <p:cNvPr id="3" name="Content Placeholder 2"/>
          <p:cNvSpPr>
            <a:spLocks noGrp="1"/>
          </p:cNvSpPr>
          <p:nvPr>
            <p:ph idx="1"/>
          </p:nvPr>
        </p:nvSpPr>
        <p:spPr/>
        <p:txBody>
          <a:bodyPr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7347"/>
          <p:cNvSpPr>
            <a:spLocks noGrp="1" noChangeArrowheads="1"/>
          </p:cNvSpPr>
          <p:nvPr>
            <p:ph type="dt" sz="half" idx="10"/>
          </p:nvPr>
        </p:nvSpPr>
        <p:spPr>
          <a:ln/>
        </p:spPr>
        <p:txBody>
          <a:bodyPr/>
          <a:lstStyle>
            <a:lvl1pPr>
              <a:defRPr/>
            </a:lvl1pPr>
          </a:lstStyle>
          <a:p>
            <a:pPr>
              <a:defRPr/>
            </a:pPr>
            <a:endParaRPr lang="en-US"/>
          </a:p>
        </p:txBody>
      </p:sp>
      <p:sp>
        <p:nvSpPr>
          <p:cNvPr id="5" name="Rectangle 57348"/>
          <p:cNvSpPr>
            <a:spLocks noGrp="1" noChangeArrowheads="1"/>
          </p:cNvSpPr>
          <p:nvPr>
            <p:ph type="ftr" sz="quarter" idx="11"/>
          </p:nvPr>
        </p:nvSpPr>
        <p:spPr>
          <a:ln/>
        </p:spPr>
        <p:txBody>
          <a:bodyPr/>
          <a:lstStyle>
            <a:lvl1pPr>
              <a:defRPr/>
            </a:lvl1pPr>
          </a:lstStyle>
          <a:p>
            <a:pPr>
              <a:defRPr/>
            </a:pPr>
            <a:endParaRPr lang="en-US"/>
          </a:p>
        </p:txBody>
      </p:sp>
      <p:sp>
        <p:nvSpPr>
          <p:cNvPr id="6" name="Slide Number Placeholder 57349"/>
          <p:cNvSpPr>
            <a:spLocks noGrp="1" noChangeArrowheads="1"/>
          </p:cNvSpPr>
          <p:nvPr>
            <p:ph type="sldNum" sz="quarter" idx="12"/>
          </p:nvPr>
        </p:nvSpPr>
        <p:spPr/>
        <p:txBody>
          <a:bodyPr/>
          <a:lstStyle>
            <a:lvl1pPr>
              <a:defRPr/>
            </a:lvl1pPr>
          </a:lstStyle>
          <a:p>
            <a:pPr>
              <a:defRPr/>
            </a:pPr>
            <a:fld id="{A65D72C8-D5EE-4641-965B-08C59B2F8791}" type="slidenum">
              <a:rPr lang="en-US"/>
              <a:pPr>
                <a:defRPr/>
              </a:pPr>
              <a:t>‹#›</a:t>
            </a:fld>
            <a:endParaRPr lang="en-US"/>
          </a:p>
        </p:txBody>
      </p:sp>
    </p:spTree>
    <p:extLst>
      <p:ext uri="{BB962C8B-B14F-4D97-AF65-F5344CB8AC3E}">
        <p14:creationId xmlns:p14="http://schemas.microsoft.com/office/powerpoint/2010/main" val="40705996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rtlCol="0"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rtlCol="0"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Rectangle 57347"/>
          <p:cNvSpPr>
            <a:spLocks noGrp="1" noChangeArrowheads="1"/>
          </p:cNvSpPr>
          <p:nvPr>
            <p:ph type="dt" sz="half" idx="10"/>
          </p:nvPr>
        </p:nvSpPr>
        <p:spPr>
          <a:ln/>
        </p:spPr>
        <p:txBody>
          <a:bodyPr/>
          <a:lstStyle>
            <a:lvl1pPr>
              <a:defRPr/>
            </a:lvl1pPr>
          </a:lstStyle>
          <a:p>
            <a:pPr>
              <a:defRPr/>
            </a:pPr>
            <a:endParaRPr lang="en-US"/>
          </a:p>
        </p:txBody>
      </p:sp>
      <p:sp>
        <p:nvSpPr>
          <p:cNvPr id="5" name="Rectangle 57348"/>
          <p:cNvSpPr>
            <a:spLocks noGrp="1" noChangeArrowheads="1"/>
          </p:cNvSpPr>
          <p:nvPr>
            <p:ph type="ftr" sz="quarter" idx="11"/>
          </p:nvPr>
        </p:nvSpPr>
        <p:spPr>
          <a:ln/>
        </p:spPr>
        <p:txBody>
          <a:bodyPr/>
          <a:lstStyle>
            <a:lvl1pPr>
              <a:defRPr/>
            </a:lvl1pPr>
          </a:lstStyle>
          <a:p>
            <a:pPr>
              <a:defRPr/>
            </a:pPr>
            <a:endParaRPr lang="en-US"/>
          </a:p>
        </p:txBody>
      </p:sp>
      <p:sp>
        <p:nvSpPr>
          <p:cNvPr id="6" name="Slide Number Placeholder 57349"/>
          <p:cNvSpPr>
            <a:spLocks noGrp="1" noChangeArrowheads="1"/>
          </p:cNvSpPr>
          <p:nvPr>
            <p:ph type="sldNum" sz="quarter" idx="12"/>
          </p:nvPr>
        </p:nvSpPr>
        <p:spPr/>
        <p:txBody>
          <a:bodyPr/>
          <a:lstStyle>
            <a:lvl1pPr>
              <a:defRPr/>
            </a:lvl1pPr>
          </a:lstStyle>
          <a:p>
            <a:pPr>
              <a:defRPr/>
            </a:pPr>
            <a:fld id="{434069D7-2D10-4C3F-89B3-59B63B90F328}" type="slidenum">
              <a:rPr lang="en-US"/>
              <a:pPr>
                <a:defRPr/>
              </a:pPr>
              <a:t>‹#›</a:t>
            </a:fld>
            <a:endParaRPr lang="en-US"/>
          </a:p>
        </p:txBody>
      </p:sp>
    </p:spTree>
    <p:extLst>
      <p:ext uri="{BB962C8B-B14F-4D97-AF65-F5344CB8AC3E}">
        <p14:creationId xmlns:p14="http://schemas.microsoft.com/office/powerpoint/2010/main" val="1733161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r>
              <a:rPr lang="en-US"/>
              <a:t>Click to edit Master title style</a:t>
            </a:r>
          </a:p>
        </p:txBody>
      </p:sp>
      <p:sp>
        <p:nvSpPr>
          <p:cNvPr id="3" name="Content Placeholder 2"/>
          <p:cNvSpPr>
            <a:spLocks noGrp="1"/>
          </p:cNvSpPr>
          <p:nvPr>
            <p:ph sz="half" idx="1"/>
          </p:nvPr>
        </p:nvSpPr>
        <p:spPr>
          <a:xfrm>
            <a:off x="685800" y="1371600"/>
            <a:ext cx="3810000" cy="4724400"/>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1600"/>
            <a:ext cx="3810000" cy="4724400"/>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7347"/>
          <p:cNvSpPr>
            <a:spLocks noGrp="1" noChangeArrowheads="1"/>
          </p:cNvSpPr>
          <p:nvPr>
            <p:ph type="dt" sz="half" idx="10"/>
          </p:nvPr>
        </p:nvSpPr>
        <p:spPr>
          <a:ln/>
        </p:spPr>
        <p:txBody>
          <a:bodyPr/>
          <a:lstStyle>
            <a:lvl1pPr>
              <a:defRPr/>
            </a:lvl1pPr>
          </a:lstStyle>
          <a:p>
            <a:pPr>
              <a:defRPr/>
            </a:pPr>
            <a:endParaRPr lang="en-US"/>
          </a:p>
        </p:txBody>
      </p:sp>
      <p:sp>
        <p:nvSpPr>
          <p:cNvPr id="6" name="Rectangle 57348"/>
          <p:cNvSpPr>
            <a:spLocks noGrp="1" noChangeArrowheads="1"/>
          </p:cNvSpPr>
          <p:nvPr>
            <p:ph type="ftr" sz="quarter" idx="11"/>
          </p:nvPr>
        </p:nvSpPr>
        <p:spPr>
          <a:ln/>
        </p:spPr>
        <p:txBody>
          <a:bodyPr/>
          <a:lstStyle>
            <a:lvl1pPr>
              <a:defRPr/>
            </a:lvl1pPr>
          </a:lstStyle>
          <a:p>
            <a:pPr>
              <a:defRPr/>
            </a:pPr>
            <a:endParaRPr lang="en-US"/>
          </a:p>
        </p:txBody>
      </p:sp>
      <p:sp>
        <p:nvSpPr>
          <p:cNvPr id="7" name="Slide Number Placeholder 57349"/>
          <p:cNvSpPr>
            <a:spLocks noGrp="1" noChangeArrowheads="1"/>
          </p:cNvSpPr>
          <p:nvPr>
            <p:ph type="sldNum" sz="quarter" idx="12"/>
          </p:nvPr>
        </p:nvSpPr>
        <p:spPr/>
        <p:txBody>
          <a:bodyPr/>
          <a:lstStyle>
            <a:lvl1pPr>
              <a:defRPr/>
            </a:lvl1pPr>
          </a:lstStyle>
          <a:p>
            <a:pPr>
              <a:defRPr/>
            </a:pPr>
            <a:fld id="{C07FB729-5A8C-4C7F-883D-AE52D474F607}" type="slidenum">
              <a:rPr lang="en-US"/>
              <a:pPr>
                <a:defRPr/>
              </a:pPr>
              <a:t>‹#›</a:t>
            </a:fld>
            <a:endParaRPr lang="en-US"/>
          </a:p>
        </p:txBody>
      </p:sp>
    </p:spTree>
    <p:extLst>
      <p:ext uri="{BB962C8B-B14F-4D97-AF65-F5344CB8AC3E}">
        <p14:creationId xmlns:p14="http://schemas.microsoft.com/office/powerpoint/2010/main" val="37858184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rtlCol="0"/>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7347"/>
          <p:cNvSpPr>
            <a:spLocks noGrp="1" noChangeArrowheads="1"/>
          </p:cNvSpPr>
          <p:nvPr>
            <p:ph type="dt" sz="half" idx="10"/>
          </p:nvPr>
        </p:nvSpPr>
        <p:spPr>
          <a:ln/>
        </p:spPr>
        <p:txBody>
          <a:bodyPr/>
          <a:lstStyle>
            <a:lvl1pPr>
              <a:defRPr/>
            </a:lvl1pPr>
          </a:lstStyle>
          <a:p>
            <a:pPr>
              <a:defRPr/>
            </a:pPr>
            <a:endParaRPr lang="en-US"/>
          </a:p>
        </p:txBody>
      </p:sp>
      <p:sp>
        <p:nvSpPr>
          <p:cNvPr id="8" name="Rectangle 57348"/>
          <p:cNvSpPr>
            <a:spLocks noGrp="1" noChangeArrowheads="1"/>
          </p:cNvSpPr>
          <p:nvPr>
            <p:ph type="ftr" sz="quarter" idx="11"/>
          </p:nvPr>
        </p:nvSpPr>
        <p:spPr>
          <a:ln/>
        </p:spPr>
        <p:txBody>
          <a:bodyPr/>
          <a:lstStyle>
            <a:lvl1pPr>
              <a:defRPr/>
            </a:lvl1pPr>
          </a:lstStyle>
          <a:p>
            <a:pPr>
              <a:defRPr/>
            </a:pPr>
            <a:endParaRPr lang="en-US"/>
          </a:p>
        </p:txBody>
      </p:sp>
      <p:sp>
        <p:nvSpPr>
          <p:cNvPr id="9" name="Slide Number Placeholder 57349"/>
          <p:cNvSpPr>
            <a:spLocks noGrp="1" noChangeArrowheads="1"/>
          </p:cNvSpPr>
          <p:nvPr>
            <p:ph type="sldNum" sz="quarter" idx="12"/>
          </p:nvPr>
        </p:nvSpPr>
        <p:spPr/>
        <p:txBody>
          <a:bodyPr/>
          <a:lstStyle>
            <a:lvl1pPr>
              <a:defRPr/>
            </a:lvl1pPr>
          </a:lstStyle>
          <a:p>
            <a:pPr>
              <a:defRPr/>
            </a:pPr>
            <a:fld id="{4414D79D-A855-4ED5-9CC1-8DBB52F62669}" type="slidenum">
              <a:rPr lang="en-US"/>
              <a:pPr>
                <a:defRPr/>
              </a:pPr>
              <a:t>‹#›</a:t>
            </a:fld>
            <a:endParaRPr lang="en-US"/>
          </a:p>
        </p:txBody>
      </p:sp>
    </p:spTree>
    <p:extLst>
      <p:ext uri="{BB962C8B-B14F-4D97-AF65-F5344CB8AC3E}">
        <p14:creationId xmlns:p14="http://schemas.microsoft.com/office/powerpoint/2010/main" val="22753172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r>
              <a:rPr lang="en-US"/>
              <a:t>Click to edit Master title style</a:t>
            </a:r>
          </a:p>
        </p:txBody>
      </p:sp>
      <p:sp>
        <p:nvSpPr>
          <p:cNvPr id="3" name="Rectangle 57347"/>
          <p:cNvSpPr>
            <a:spLocks noGrp="1" noChangeArrowheads="1"/>
          </p:cNvSpPr>
          <p:nvPr>
            <p:ph type="dt" sz="half" idx="10"/>
          </p:nvPr>
        </p:nvSpPr>
        <p:spPr>
          <a:ln/>
        </p:spPr>
        <p:txBody>
          <a:bodyPr/>
          <a:lstStyle>
            <a:lvl1pPr>
              <a:defRPr/>
            </a:lvl1pPr>
          </a:lstStyle>
          <a:p>
            <a:pPr>
              <a:defRPr/>
            </a:pPr>
            <a:endParaRPr lang="en-US"/>
          </a:p>
        </p:txBody>
      </p:sp>
      <p:sp>
        <p:nvSpPr>
          <p:cNvPr id="4" name="Rectangle 57348"/>
          <p:cNvSpPr>
            <a:spLocks noGrp="1" noChangeArrowheads="1"/>
          </p:cNvSpPr>
          <p:nvPr>
            <p:ph type="ftr" sz="quarter" idx="11"/>
          </p:nvPr>
        </p:nvSpPr>
        <p:spPr>
          <a:ln/>
        </p:spPr>
        <p:txBody>
          <a:bodyPr/>
          <a:lstStyle>
            <a:lvl1pPr>
              <a:defRPr/>
            </a:lvl1pPr>
          </a:lstStyle>
          <a:p>
            <a:pPr>
              <a:defRPr/>
            </a:pPr>
            <a:endParaRPr lang="en-US"/>
          </a:p>
        </p:txBody>
      </p:sp>
      <p:sp>
        <p:nvSpPr>
          <p:cNvPr id="5" name="Slide Number Placeholder 57349"/>
          <p:cNvSpPr>
            <a:spLocks noGrp="1" noChangeArrowheads="1"/>
          </p:cNvSpPr>
          <p:nvPr>
            <p:ph type="sldNum" sz="quarter" idx="12"/>
          </p:nvPr>
        </p:nvSpPr>
        <p:spPr/>
        <p:txBody>
          <a:bodyPr/>
          <a:lstStyle>
            <a:lvl1pPr>
              <a:defRPr/>
            </a:lvl1pPr>
          </a:lstStyle>
          <a:p>
            <a:pPr>
              <a:defRPr/>
            </a:pPr>
            <a:fld id="{E98AAB19-8CEB-40DB-BE17-ECF56AEED1CC}" type="slidenum">
              <a:rPr lang="en-US"/>
              <a:pPr>
                <a:defRPr/>
              </a:pPr>
              <a:t>‹#›</a:t>
            </a:fld>
            <a:endParaRPr lang="en-US"/>
          </a:p>
        </p:txBody>
      </p:sp>
    </p:spTree>
    <p:extLst>
      <p:ext uri="{BB962C8B-B14F-4D97-AF65-F5344CB8AC3E}">
        <p14:creationId xmlns:p14="http://schemas.microsoft.com/office/powerpoint/2010/main" val="3074361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7347"/>
          <p:cNvSpPr>
            <a:spLocks noGrp="1" noChangeArrowheads="1"/>
          </p:cNvSpPr>
          <p:nvPr>
            <p:ph type="dt" sz="half" idx="10"/>
          </p:nvPr>
        </p:nvSpPr>
        <p:spPr>
          <a:ln/>
        </p:spPr>
        <p:txBody>
          <a:bodyPr/>
          <a:lstStyle>
            <a:lvl1pPr>
              <a:defRPr/>
            </a:lvl1pPr>
          </a:lstStyle>
          <a:p>
            <a:pPr>
              <a:defRPr/>
            </a:pPr>
            <a:endParaRPr lang="en-US"/>
          </a:p>
        </p:txBody>
      </p:sp>
      <p:sp>
        <p:nvSpPr>
          <p:cNvPr id="3" name="Rectangle 57348"/>
          <p:cNvSpPr>
            <a:spLocks noGrp="1" noChangeArrowheads="1"/>
          </p:cNvSpPr>
          <p:nvPr>
            <p:ph type="ftr" sz="quarter" idx="11"/>
          </p:nvPr>
        </p:nvSpPr>
        <p:spPr>
          <a:ln/>
        </p:spPr>
        <p:txBody>
          <a:bodyPr/>
          <a:lstStyle>
            <a:lvl1pPr>
              <a:defRPr/>
            </a:lvl1pPr>
          </a:lstStyle>
          <a:p>
            <a:pPr>
              <a:defRPr/>
            </a:pPr>
            <a:endParaRPr lang="en-US"/>
          </a:p>
        </p:txBody>
      </p:sp>
      <p:sp>
        <p:nvSpPr>
          <p:cNvPr id="4" name="Slide Number Placeholder 57349"/>
          <p:cNvSpPr>
            <a:spLocks noGrp="1" noChangeArrowheads="1"/>
          </p:cNvSpPr>
          <p:nvPr>
            <p:ph type="sldNum" sz="quarter" idx="12"/>
          </p:nvPr>
        </p:nvSpPr>
        <p:spPr/>
        <p:txBody>
          <a:bodyPr/>
          <a:lstStyle>
            <a:lvl1pPr>
              <a:defRPr/>
            </a:lvl1pPr>
          </a:lstStyle>
          <a:p>
            <a:pPr>
              <a:defRPr/>
            </a:pPr>
            <a:fld id="{1FC68841-BD10-41DC-930B-951B05B366BD}" type="slidenum">
              <a:rPr lang="en-US"/>
              <a:pPr>
                <a:defRPr/>
              </a:pPr>
              <a:t>‹#›</a:t>
            </a:fld>
            <a:endParaRPr lang="en-US"/>
          </a:p>
        </p:txBody>
      </p:sp>
    </p:spTree>
    <p:extLst>
      <p:ext uri="{BB962C8B-B14F-4D97-AF65-F5344CB8AC3E}">
        <p14:creationId xmlns:p14="http://schemas.microsoft.com/office/powerpoint/2010/main" val="3236816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r>
              <a:rPr lang="en-US"/>
              <a:t>Click to edit Master title style</a:t>
            </a:r>
          </a:p>
        </p:txBody>
      </p:sp>
      <p:sp>
        <p:nvSpPr>
          <p:cNvPr id="3" name="Content Placeholder 2"/>
          <p:cNvSpPr>
            <a:spLocks noGrp="1"/>
          </p:cNvSpPr>
          <p:nvPr>
            <p:ph idx="1"/>
          </p:nvPr>
        </p:nvSpPr>
        <p:spPr/>
        <p:txBody>
          <a:bodyPr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Slide Number Placeholder 1029"/>
          <p:cNvSpPr>
            <a:spLocks noGrp="1" noChangeArrowheads="1"/>
          </p:cNvSpPr>
          <p:nvPr>
            <p:ph type="sldNum" sz="quarter" idx="12"/>
          </p:nvPr>
        </p:nvSpPr>
        <p:spPr/>
        <p:txBody>
          <a:bodyPr/>
          <a:lstStyle>
            <a:lvl1pPr>
              <a:defRPr/>
            </a:lvl1pPr>
          </a:lstStyle>
          <a:p>
            <a:pPr>
              <a:defRPr/>
            </a:pPr>
            <a:fld id="{A5DE8C12-1379-419B-9A94-A18798033A0F}" type="slidenum">
              <a:rPr lang="en-US"/>
              <a:pPr>
                <a:defRPr/>
              </a:pPr>
              <a:t>‹#›</a:t>
            </a:fld>
            <a:endParaRPr lang="en-US"/>
          </a:p>
        </p:txBody>
      </p:sp>
    </p:spTree>
    <p:extLst>
      <p:ext uri="{BB962C8B-B14F-4D97-AF65-F5344CB8AC3E}">
        <p14:creationId xmlns:p14="http://schemas.microsoft.com/office/powerpoint/2010/main" val="24771077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rtlCol="0"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rtlCol="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7347"/>
          <p:cNvSpPr>
            <a:spLocks noGrp="1" noChangeArrowheads="1"/>
          </p:cNvSpPr>
          <p:nvPr>
            <p:ph type="dt" sz="half" idx="10"/>
          </p:nvPr>
        </p:nvSpPr>
        <p:spPr>
          <a:ln/>
        </p:spPr>
        <p:txBody>
          <a:bodyPr/>
          <a:lstStyle>
            <a:lvl1pPr>
              <a:defRPr/>
            </a:lvl1pPr>
          </a:lstStyle>
          <a:p>
            <a:pPr>
              <a:defRPr/>
            </a:pPr>
            <a:endParaRPr lang="en-US"/>
          </a:p>
        </p:txBody>
      </p:sp>
      <p:sp>
        <p:nvSpPr>
          <p:cNvPr id="6" name="Rectangle 57348"/>
          <p:cNvSpPr>
            <a:spLocks noGrp="1" noChangeArrowheads="1"/>
          </p:cNvSpPr>
          <p:nvPr>
            <p:ph type="ftr" sz="quarter" idx="11"/>
          </p:nvPr>
        </p:nvSpPr>
        <p:spPr>
          <a:ln/>
        </p:spPr>
        <p:txBody>
          <a:bodyPr/>
          <a:lstStyle>
            <a:lvl1pPr>
              <a:defRPr/>
            </a:lvl1pPr>
          </a:lstStyle>
          <a:p>
            <a:pPr>
              <a:defRPr/>
            </a:pPr>
            <a:endParaRPr lang="en-US"/>
          </a:p>
        </p:txBody>
      </p:sp>
      <p:sp>
        <p:nvSpPr>
          <p:cNvPr id="7" name="Slide Number Placeholder 57349"/>
          <p:cNvSpPr>
            <a:spLocks noGrp="1" noChangeArrowheads="1"/>
          </p:cNvSpPr>
          <p:nvPr>
            <p:ph type="sldNum" sz="quarter" idx="12"/>
          </p:nvPr>
        </p:nvSpPr>
        <p:spPr/>
        <p:txBody>
          <a:bodyPr/>
          <a:lstStyle>
            <a:lvl1pPr>
              <a:defRPr/>
            </a:lvl1pPr>
          </a:lstStyle>
          <a:p>
            <a:pPr>
              <a:defRPr/>
            </a:pPr>
            <a:fld id="{25F31D25-6380-42D6-BCC2-05002E0C4DDA}" type="slidenum">
              <a:rPr lang="en-US"/>
              <a:pPr>
                <a:defRPr/>
              </a:pPr>
              <a:t>‹#›</a:t>
            </a:fld>
            <a:endParaRPr lang="en-US"/>
          </a:p>
        </p:txBody>
      </p:sp>
    </p:spTree>
    <p:extLst>
      <p:ext uri="{BB962C8B-B14F-4D97-AF65-F5344CB8AC3E}">
        <p14:creationId xmlns:p14="http://schemas.microsoft.com/office/powerpoint/2010/main" val="12010717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rtlCol="0"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rtlCol="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7347"/>
          <p:cNvSpPr>
            <a:spLocks noGrp="1" noChangeArrowheads="1"/>
          </p:cNvSpPr>
          <p:nvPr>
            <p:ph type="dt" sz="half" idx="10"/>
          </p:nvPr>
        </p:nvSpPr>
        <p:spPr>
          <a:ln/>
        </p:spPr>
        <p:txBody>
          <a:bodyPr/>
          <a:lstStyle>
            <a:lvl1pPr>
              <a:defRPr/>
            </a:lvl1pPr>
          </a:lstStyle>
          <a:p>
            <a:pPr>
              <a:defRPr/>
            </a:pPr>
            <a:endParaRPr lang="en-US"/>
          </a:p>
        </p:txBody>
      </p:sp>
      <p:sp>
        <p:nvSpPr>
          <p:cNvPr id="6" name="Rectangle 57348"/>
          <p:cNvSpPr>
            <a:spLocks noGrp="1" noChangeArrowheads="1"/>
          </p:cNvSpPr>
          <p:nvPr>
            <p:ph type="ftr" sz="quarter" idx="11"/>
          </p:nvPr>
        </p:nvSpPr>
        <p:spPr>
          <a:ln/>
        </p:spPr>
        <p:txBody>
          <a:bodyPr/>
          <a:lstStyle>
            <a:lvl1pPr>
              <a:defRPr/>
            </a:lvl1pPr>
          </a:lstStyle>
          <a:p>
            <a:pPr>
              <a:defRPr/>
            </a:pPr>
            <a:endParaRPr lang="en-US"/>
          </a:p>
        </p:txBody>
      </p:sp>
      <p:sp>
        <p:nvSpPr>
          <p:cNvPr id="7" name="Slide Number Placeholder 57349"/>
          <p:cNvSpPr>
            <a:spLocks noGrp="1" noChangeArrowheads="1"/>
          </p:cNvSpPr>
          <p:nvPr>
            <p:ph type="sldNum" sz="quarter" idx="12"/>
          </p:nvPr>
        </p:nvSpPr>
        <p:spPr/>
        <p:txBody>
          <a:bodyPr/>
          <a:lstStyle>
            <a:lvl1pPr>
              <a:defRPr/>
            </a:lvl1pPr>
          </a:lstStyle>
          <a:p>
            <a:pPr>
              <a:defRPr/>
            </a:pPr>
            <a:fld id="{1143151D-C88D-4060-A095-FDB364D9A5F7}" type="slidenum">
              <a:rPr lang="en-US"/>
              <a:pPr>
                <a:defRPr/>
              </a:pPr>
              <a:t>‹#›</a:t>
            </a:fld>
            <a:endParaRPr lang="en-US"/>
          </a:p>
        </p:txBody>
      </p:sp>
    </p:spTree>
    <p:extLst>
      <p:ext uri="{BB962C8B-B14F-4D97-AF65-F5344CB8AC3E}">
        <p14:creationId xmlns:p14="http://schemas.microsoft.com/office/powerpoint/2010/main" val="24601428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9CA18E-E835-4AD9-A4EB-1ADF8D1331BF}" type="slidenum">
              <a:rPr lang="en-US"/>
              <a:pPr>
                <a:defRPr/>
              </a:pPr>
              <a:t>‹#›</a:t>
            </a:fld>
            <a:endParaRPr lang="en-US"/>
          </a:p>
        </p:txBody>
      </p:sp>
    </p:spTree>
    <p:extLst>
      <p:ext uri="{BB962C8B-B14F-4D97-AF65-F5344CB8AC3E}">
        <p14:creationId xmlns:p14="http://schemas.microsoft.com/office/powerpoint/2010/main" val="37506691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D38A5-54BD-447D-9BFB-F0453EAF5E25}" type="slidenum">
              <a:rPr lang="en-US"/>
              <a:pPr>
                <a:defRPr/>
              </a:pPr>
              <a:t>‹#›</a:t>
            </a:fld>
            <a:endParaRPr lang="en-US"/>
          </a:p>
        </p:txBody>
      </p:sp>
    </p:spTree>
    <p:extLst>
      <p:ext uri="{BB962C8B-B14F-4D97-AF65-F5344CB8AC3E}">
        <p14:creationId xmlns:p14="http://schemas.microsoft.com/office/powerpoint/2010/main" val="6463539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2963FA-365F-405E-8484-47C047513206}" type="slidenum">
              <a:rPr lang="en-US"/>
              <a:pPr>
                <a:defRPr/>
              </a:pPr>
              <a:t>‹#›</a:t>
            </a:fld>
            <a:endParaRPr lang="en-US"/>
          </a:p>
        </p:txBody>
      </p:sp>
    </p:spTree>
    <p:extLst>
      <p:ext uri="{BB962C8B-B14F-4D97-AF65-F5344CB8AC3E}">
        <p14:creationId xmlns:p14="http://schemas.microsoft.com/office/powerpoint/2010/main" val="30429365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C42E2E-E42B-486E-8FD4-86AB9F35E1E2}" type="slidenum">
              <a:rPr lang="en-US"/>
              <a:pPr>
                <a:defRPr/>
              </a:pPr>
              <a:t>‹#›</a:t>
            </a:fld>
            <a:endParaRPr lang="en-US"/>
          </a:p>
        </p:txBody>
      </p:sp>
    </p:spTree>
    <p:extLst>
      <p:ext uri="{BB962C8B-B14F-4D97-AF65-F5344CB8AC3E}">
        <p14:creationId xmlns:p14="http://schemas.microsoft.com/office/powerpoint/2010/main" val="22227146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6B0EE2E-3153-456D-B47F-E4A9D418614E}" type="slidenum">
              <a:rPr lang="en-US"/>
              <a:pPr>
                <a:defRPr/>
              </a:pPr>
              <a:t>‹#›</a:t>
            </a:fld>
            <a:endParaRPr lang="en-US"/>
          </a:p>
        </p:txBody>
      </p:sp>
    </p:spTree>
    <p:extLst>
      <p:ext uri="{BB962C8B-B14F-4D97-AF65-F5344CB8AC3E}">
        <p14:creationId xmlns:p14="http://schemas.microsoft.com/office/powerpoint/2010/main" val="36344435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EDB228C-8DBF-492F-AF8C-37F998B5AAA5}" type="slidenum">
              <a:rPr lang="en-US"/>
              <a:pPr>
                <a:defRPr/>
              </a:pPr>
              <a:t>‹#›</a:t>
            </a:fld>
            <a:endParaRPr lang="en-US"/>
          </a:p>
        </p:txBody>
      </p:sp>
    </p:spTree>
    <p:extLst>
      <p:ext uri="{BB962C8B-B14F-4D97-AF65-F5344CB8AC3E}">
        <p14:creationId xmlns:p14="http://schemas.microsoft.com/office/powerpoint/2010/main" val="26958817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926F9AE-14CB-4987-81B0-B5EC57619B4E}" type="slidenum">
              <a:rPr lang="en-US"/>
              <a:pPr>
                <a:defRPr/>
              </a:pPr>
              <a:t>‹#›</a:t>
            </a:fld>
            <a:endParaRPr lang="en-US"/>
          </a:p>
        </p:txBody>
      </p:sp>
    </p:spTree>
    <p:extLst>
      <p:ext uri="{BB962C8B-B14F-4D97-AF65-F5344CB8AC3E}">
        <p14:creationId xmlns:p14="http://schemas.microsoft.com/office/powerpoint/2010/main" val="7429656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1A651AC-85B9-4DB2-8D72-9591B5001EFE}" type="slidenum">
              <a:rPr lang="en-US"/>
              <a:pPr>
                <a:defRPr/>
              </a:pPr>
              <a:t>‹#›</a:t>
            </a:fld>
            <a:endParaRPr lang="en-US"/>
          </a:p>
        </p:txBody>
      </p:sp>
    </p:spTree>
    <p:extLst>
      <p:ext uri="{BB962C8B-B14F-4D97-AF65-F5344CB8AC3E}">
        <p14:creationId xmlns:p14="http://schemas.microsoft.com/office/powerpoint/2010/main" val="3514625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rtlCol="0"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rtlCol="0"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Slide Number Placeholder 1029"/>
          <p:cNvSpPr>
            <a:spLocks noGrp="1" noChangeArrowheads="1"/>
          </p:cNvSpPr>
          <p:nvPr>
            <p:ph type="sldNum" sz="quarter" idx="12"/>
          </p:nvPr>
        </p:nvSpPr>
        <p:spPr/>
        <p:txBody>
          <a:bodyPr/>
          <a:lstStyle>
            <a:lvl1pPr>
              <a:defRPr/>
            </a:lvl1pPr>
          </a:lstStyle>
          <a:p>
            <a:pPr>
              <a:defRPr/>
            </a:pPr>
            <a:fld id="{BD34F81A-B9AF-4BE1-B1AA-B2C3719FA9B3}" type="slidenum">
              <a:rPr lang="en-US"/>
              <a:pPr>
                <a:defRPr/>
              </a:pPr>
              <a:t>‹#›</a:t>
            </a:fld>
            <a:endParaRPr lang="en-US"/>
          </a:p>
        </p:txBody>
      </p:sp>
    </p:spTree>
    <p:extLst>
      <p:ext uri="{BB962C8B-B14F-4D97-AF65-F5344CB8AC3E}">
        <p14:creationId xmlns:p14="http://schemas.microsoft.com/office/powerpoint/2010/main" val="21207075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1F4307-9E66-4AA8-837B-909D6A97C3B7}" type="slidenum">
              <a:rPr lang="en-US"/>
              <a:pPr>
                <a:defRPr/>
              </a:pPr>
              <a:t>‹#›</a:t>
            </a:fld>
            <a:endParaRPr lang="en-US"/>
          </a:p>
        </p:txBody>
      </p:sp>
    </p:spTree>
    <p:extLst>
      <p:ext uri="{BB962C8B-B14F-4D97-AF65-F5344CB8AC3E}">
        <p14:creationId xmlns:p14="http://schemas.microsoft.com/office/powerpoint/2010/main" val="14939195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FBE2F1-F046-4267-BDD0-2AEE5679D65C}" type="slidenum">
              <a:rPr lang="en-US"/>
              <a:pPr>
                <a:defRPr/>
              </a:pPr>
              <a:t>‹#›</a:t>
            </a:fld>
            <a:endParaRPr lang="en-US"/>
          </a:p>
        </p:txBody>
      </p:sp>
    </p:spTree>
    <p:extLst>
      <p:ext uri="{BB962C8B-B14F-4D97-AF65-F5344CB8AC3E}">
        <p14:creationId xmlns:p14="http://schemas.microsoft.com/office/powerpoint/2010/main" val="24363958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E7A559-9651-41BB-9D07-EBAA413F061C}" type="slidenum">
              <a:rPr lang="en-US"/>
              <a:pPr>
                <a:defRPr/>
              </a:pPr>
              <a:t>‹#›</a:t>
            </a:fld>
            <a:endParaRPr lang="en-US"/>
          </a:p>
        </p:txBody>
      </p:sp>
    </p:spTree>
    <p:extLst>
      <p:ext uri="{BB962C8B-B14F-4D97-AF65-F5344CB8AC3E}">
        <p14:creationId xmlns:p14="http://schemas.microsoft.com/office/powerpoint/2010/main" val="23308947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1B438F-BE5D-4976-87B1-0F6AADF81E19}" type="slidenum">
              <a:rPr lang="en-US"/>
              <a:pPr>
                <a:defRPr/>
              </a:pPr>
              <a:t>‹#›</a:t>
            </a:fld>
            <a:endParaRPr lang="en-US"/>
          </a:p>
        </p:txBody>
      </p:sp>
    </p:spTree>
    <p:extLst>
      <p:ext uri="{BB962C8B-B14F-4D97-AF65-F5344CB8AC3E}">
        <p14:creationId xmlns:p14="http://schemas.microsoft.com/office/powerpoint/2010/main" val="30445571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44A82F-CCE5-4B91-80F5-1998A6415712}" type="slidenum">
              <a:rPr lang="en-US"/>
              <a:pPr>
                <a:defRPr/>
              </a:pPr>
              <a:t>‹#›</a:t>
            </a:fld>
            <a:endParaRPr lang="en-US"/>
          </a:p>
        </p:txBody>
      </p:sp>
    </p:spTree>
    <p:extLst>
      <p:ext uri="{BB962C8B-B14F-4D97-AF65-F5344CB8AC3E}">
        <p14:creationId xmlns:p14="http://schemas.microsoft.com/office/powerpoint/2010/main" val="12487027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3A2C77-8E9B-4EED-B103-4910F08BBB45}" type="slidenum">
              <a:rPr lang="en-US"/>
              <a:pPr>
                <a:defRPr/>
              </a:pPr>
              <a:t>‹#›</a:t>
            </a:fld>
            <a:endParaRPr lang="en-US"/>
          </a:p>
        </p:txBody>
      </p:sp>
    </p:spTree>
    <p:extLst>
      <p:ext uri="{BB962C8B-B14F-4D97-AF65-F5344CB8AC3E}">
        <p14:creationId xmlns:p14="http://schemas.microsoft.com/office/powerpoint/2010/main" val="5651808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CD1CD5-CEAE-4140-8D33-2AF1D98C11BB}" type="slidenum">
              <a:rPr lang="en-US"/>
              <a:pPr>
                <a:defRPr/>
              </a:pPr>
              <a:t>‹#›</a:t>
            </a:fld>
            <a:endParaRPr lang="en-US"/>
          </a:p>
        </p:txBody>
      </p:sp>
    </p:spTree>
    <p:extLst>
      <p:ext uri="{BB962C8B-B14F-4D97-AF65-F5344CB8AC3E}">
        <p14:creationId xmlns:p14="http://schemas.microsoft.com/office/powerpoint/2010/main" val="16825682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98A02FF-5442-47B9-87B6-DAF0CB275AAD}" type="slidenum">
              <a:rPr lang="en-US"/>
              <a:pPr>
                <a:defRPr/>
              </a:pPr>
              <a:t>‹#›</a:t>
            </a:fld>
            <a:endParaRPr lang="en-US"/>
          </a:p>
        </p:txBody>
      </p:sp>
    </p:spTree>
    <p:extLst>
      <p:ext uri="{BB962C8B-B14F-4D97-AF65-F5344CB8AC3E}">
        <p14:creationId xmlns:p14="http://schemas.microsoft.com/office/powerpoint/2010/main" val="20519870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397C890-8C28-4EB1-8809-C8DC2BDD057A}" type="slidenum">
              <a:rPr lang="en-US"/>
              <a:pPr>
                <a:defRPr/>
              </a:pPr>
              <a:t>‹#›</a:t>
            </a:fld>
            <a:endParaRPr lang="en-US"/>
          </a:p>
        </p:txBody>
      </p:sp>
    </p:spTree>
    <p:extLst>
      <p:ext uri="{BB962C8B-B14F-4D97-AF65-F5344CB8AC3E}">
        <p14:creationId xmlns:p14="http://schemas.microsoft.com/office/powerpoint/2010/main" val="29146793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C8C3ABD-FCB7-43EF-9342-52DE09065259}" type="slidenum">
              <a:rPr lang="en-US"/>
              <a:pPr>
                <a:defRPr/>
              </a:pPr>
              <a:t>‹#›</a:t>
            </a:fld>
            <a:endParaRPr lang="en-US"/>
          </a:p>
        </p:txBody>
      </p:sp>
    </p:spTree>
    <p:extLst>
      <p:ext uri="{BB962C8B-B14F-4D97-AF65-F5344CB8AC3E}">
        <p14:creationId xmlns:p14="http://schemas.microsoft.com/office/powerpoint/2010/main" val="3283894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r>
              <a:rPr lang="en-US"/>
              <a:t>Click to edit Master title style</a:t>
            </a:r>
          </a:p>
        </p:txBody>
      </p:sp>
      <p:sp>
        <p:nvSpPr>
          <p:cNvPr id="3" name="Content Placeholder 2"/>
          <p:cNvSpPr>
            <a:spLocks noGrp="1"/>
          </p:cNvSpPr>
          <p:nvPr>
            <p:ph sz="half" idx="1"/>
          </p:nvPr>
        </p:nvSpPr>
        <p:spPr>
          <a:xfrm>
            <a:off x="685800" y="1371600"/>
            <a:ext cx="3810000" cy="4724400"/>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1600"/>
            <a:ext cx="3810000" cy="4724400"/>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Slide Number Placeholder 1029"/>
          <p:cNvSpPr>
            <a:spLocks noGrp="1" noChangeArrowheads="1"/>
          </p:cNvSpPr>
          <p:nvPr>
            <p:ph type="sldNum" sz="quarter" idx="12"/>
          </p:nvPr>
        </p:nvSpPr>
        <p:spPr/>
        <p:txBody>
          <a:bodyPr/>
          <a:lstStyle>
            <a:lvl1pPr>
              <a:defRPr/>
            </a:lvl1pPr>
          </a:lstStyle>
          <a:p>
            <a:pPr>
              <a:defRPr/>
            </a:pPr>
            <a:fld id="{3F863293-5A84-481E-9FE4-3F022992BB65}" type="slidenum">
              <a:rPr lang="en-US"/>
              <a:pPr>
                <a:defRPr/>
              </a:pPr>
              <a:t>‹#›</a:t>
            </a:fld>
            <a:endParaRPr lang="en-US"/>
          </a:p>
        </p:txBody>
      </p:sp>
    </p:spTree>
    <p:extLst>
      <p:ext uri="{BB962C8B-B14F-4D97-AF65-F5344CB8AC3E}">
        <p14:creationId xmlns:p14="http://schemas.microsoft.com/office/powerpoint/2010/main" val="39354505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62E918-A76C-440E-A9D2-41C3AF349E11}" type="slidenum">
              <a:rPr lang="en-US"/>
              <a:pPr>
                <a:defRPr/>
              </a:pPr>
              <a:t>‹#›</a:t>
            </a:fld>
            <a:endParaRPr lang="en-US"/>
          </a:p>
        </p:txBody>
      </p:sp>
    </p:spTree>
    <p:extLst>
      <p:ext uri="{BB962C8B-B14F-4D97-AF65-F5344CB8AC3E}">
        <p14:creationId xmlns:p14="http://schemas.microsoft.com/office/powerpoint/2010/main" val="28817039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13FF96-1414-4DE9-872E-AB7CC04933EA}" type="slidenum">
              <a:rPr lang="en-US"/>
              <a:pPr>
                <a:defRPr/>
              </a:pPr>
              <a:t>‹#›</a:t>
            </a:fld>
            <a:endParaRPr lang="en-US"/>
          </a:p>
        </p:txBody>
      </p:sp>
    </p:spTree>
    <p:extLst>
      <p:ext uri="{BB962C8B-B14F-4D97-AF65-F5344CB8AC3E}">
        <p14:creationId xmlns:p14="http://schemas.microsoft.com/office/powerpoint/2010/main" val="2401603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AF7654-00FC-448B-BD97-22C3338BC3E1}" type="slidenum">
              <a:rPr lang="en-US"/>
              <a:pPr>
                <a:defRPr/>
              </a:pPr>
              <a:t>‹#›</a:t>
            </a:fld>
            <a:endParaRPr lang="en-US"/>
          </a:p>
        </p:txBody>
      </p:sp>
    </p:spTree>
    <p:extLst>
      <p:ext uri="{BB962C8B-B14F-4D97-AF65-F5344CB8AC3E}">
        <p14:creationId xmlns:p14="http://schemas.microsoft.com/office/powerpoint/2010/main" val="3568918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2C9A82-0823-485A-BD55-7C663668FF70}" type="slidenum">
              <a:rPr lang="en-US"/>
              <a:pPr>
                <a:defRPr/>
              </a:pPr>
              <a:t>‹#›</a:t>
            </a:fld>
            <a:endParaRPr lang="en-US"/>
          </a:p>
        </p:txBody>
      </p:sp>
    </p:spTree>
    <p:extLst>
      <p:ext uri="{BB962C8B-B14F-4D97-AF65-F5344CB8AC3E}">
        <p14:creationId xmlns:p14="http://schemas.microsoft.com/office/powerpoint/2010/main" val="13219663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dt" sz="half" idx="10"/>
          </p:nvPr>
        </p:nvSpPr>
        <p:spPr/>
        <p:txBody>
          <a:bodyPr/>
          <a:lstStyle>
            <a:lvl1pPr>
              <a:defRPr/>
            </a:lvl1pPr>
          </a:lstStyle>
          <a:p>
            <a:pPr>
              <a:defRPr/>
            </a:pPr>
            <a:fld id="{9F3815E6-BB3D-431D-B33D-F6F20F6943C9}" type="datetimeFigureOut">
              <a:rPr lang="en-US"/>
              <a:pPr>
                <a:defRPr/>
              </a:pPr>
              <a:t>9/5/2012</a:t>
            </a:fld>
            <a:endParaRPr lang="en-US"/>
          </a:p>
        </p:txBody>
      </p:sp>
      <p:sp>
        <p:nvSpPr>
          <p:cNvPr id="5" name="Rectangle 4"/>
          <p:cNvSpPr>
            <a:spLocks noGrp="1" noChangeArrowheads="1"/>
          </p:cNvSpPr>
          <p:nvPr>
            <p:ph type="sldNum" sz="quarter" idx="11"/>
          </p:nvPr>
        </p:nvSpPr>
        <p:spPr/>
        <p:txBody>
          <a:bodyPr/>
          <a:lstStyle>
            <a:lvl1pPr>
              <a:defRPr/>
            </a:lvl1pPr>
          </a:lstStyle>
          <a:p>
            <a:pPr>
              <a:defRPr/>
            </a:pPr>
            <a:fld id="{8902AD43-9C2E-4713-B448-3715D1048B58}" type="slidenum">
              <a:rPr lang="en-US"/>
              <a:pPr>
                <a:defRPr/>
              </a:pPr>
              <a:t>‹#›</a:t>
            </a:fld>
            <a:endParaRPr lang="en-US"/>
          </a:p>
        </p:txBody>
      </p:sp>
      <p:sp>
        <p:nvSpPr>
          <p:cNvPr id="6" name="Rectangle 5"/>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70309288"/>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p:txBody>
          <a:bodyPr/>
          <a:lstStyle>
            <a:lvl1pPr>
              <a:defRPr/>
            </a:lvl1pPr>
          </a:lstStyle>
          <a:p>
            <a:pPr>
              <a:defRPr/>
            </a:pPr>
            <a:fld id="{4C68D169-00CD-434C-9ECD-658154A3C0E7}" type="datetimeFigureOut">
              <a:rPr lang="en-US"/>
              <a:pPr>
                <a:defRPr/>
              </a:pPr>
              <a:t>9/5/2012</a:t>
            </a:fld>
            <a:endParaRPr lang="en-US"/>
          </a:p>
        </p:txBody>
      </p:sp>
      <p:sp>
        <p:nvSpPr>
          <p:cNvPr id="5" name="Rectangle 4"/>
          <p:cNvSpPr>
            <a:spLocks noGrp="1" noChangeArrowheads="1"/>
          </p:cNvSpPr>
          <p:nvPr>
            <p:ph type="sldNum" sz="quarter" idx="11"/>
          </p:nvPr>
        </p:nvSpPr>
        <p:spPr/>
        <p:txBody>
          <a:bodyPr/>
          <a:lstStyle>
            <a:lvl1pPr>
              <a:defRPr/>
            </a:lvl1pPr>
          </a:lstStyle>
          <a:p>
            <a:pPr>
              <a:defRPr/>
            </a:pPr>
            <a:fld id="{2EE78613-C588-4045-91DA-1BB79077D202}" type="slidenum">
              <a:rPr lang="en-US"/>
              <a:pPr>
                <a:defRPr/>
              </a:pPr>
              <a:t>‹#›</a:t>
            </a:fld>
            <a:endParaRPr lang="en-US"/>
          </a:p>
        </p:txBody>
      </p:sp>
      <p:sp>
        <p:nvSpPr>
          <p:cNvPr id="6" name="Rectangle 5"/>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39082592"/>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p:txBody>
          <a:bodyPr/>
          <a:lstStyle>
            <a:lvl1pPr>
              <a:defRPr/>
            </a:lvl1pPr>
          </a:lstStyle>
          <a:p>
            <a:pPr>
              <a:defRPr/>
            </a:pPr>
            <a:fld id="{A64E9949-A244-451E-9CD4-B61CC04AA179}" type="datetimeFigureOut">
              <a:rPr lang="en-US"/>
              <a:pPr>
                <a:defRPr/>
              </a:pPr>
              <a:t>9/5/2012</a:t>
            </a:fld>
            <a:endParaRPr lang="en-US"/>
          </a:p>
        </p:txBody>
      </p:sp>
      <p:sp>
        <p:nvSpPr>
          <p:cNvPr id="5" name="Rectangle 4"/>
          <p:cNvSpPr>
            <a:spLocks noGrp="1" noChangeArrowheads="1"/>
          </p:cNvSpPr>
          <p:nvPr>
            <p:ph type="sldNum" sz="quarter" idx="11"/>
          </p:nvPr>
        </p:nvSpPr>
        <p:spPr/>
        <p:txBody>
          <a:bodyPr/>
          <a:lstStyle>
            <a:lvl1pPr>
              <a:defRPr/>
            </a:lvl1pPr>
          </a:lstStyle>
          <a:p>
            <a:pPr>
              <a:defRPr/>
            </a:pPr>
            <a:fld id="{CA3B8360-2DC5-4A27-A38E-217B91295FD8}" type="slidenum">
              <a:rPr lang="en-US"/>
              <a:pPr>
                <a:defRPr/>
              </a:pPr>
              <a:t>‹#›</a:t>
            </a:fld>
            <a:endParaRPr lang="en-US"/>
          </a:p>
        </p:txBody>
      </p:sp>
      <p:sp>
        <p:nvSpPr>
          <p:cNvPr id="6" name="Rectangle 5"/>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23994478"/>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nvPr>
        </p:nvSpPr>
        <p:spPr/>
        <p:txBody>
          <a:bodyPr/>
          <a:lstStyle>
            <a:lvl1pPr>
              <a:defRPr/>
            </a:lvl1pPr>
          </a:lstStyle>
          <a:p>
            <a:pPr>
              <a:defRPr/>
            </a:pPr>
            <a:fld id="{140FBB0D-3203-4F5D-8D6A-AF6BB19CE48D}" type="datetimeFigureOut">
              <a:rPr lang="en-US"/>
              <a:pPr>
                <a:defRPr/>
              </a:pPr>
              <a:t>9/5/2012</a:t>
            </a:fld>
            <a:endParaRPr lang="en-US"/>
          </a:p>
        </p:txBody>
      </p:sp>
      <p:sp>
        <p:nvSpPr>
          <p:cNvPr id="6" name="Rectangle 4"/>
          <p:cNvSpPr>
            <a:spLocks noGrp="1" noChangeArrowheads="1"/>
          </p:cNvSpPr>
          <p:nvPr>
            <p:ph type="sldNum" sz="quarter" idx="11"/>
          </p:nvPr>
        </p:nvSpPr>
        <p:spPr/>
        <p:txBody>
          <a:bodyPr/>
          <a:lstStyle>
            <a:lvl1pPr>
              <a:defRPr/>
            </a:lvl1pPr>
          </a:lstStyle>
          <a:p>
            <a:pPr>
              <a:defRPr/>
            </a:pPr>
            <a:fld id="{CF21AC11-3E91-43F2-986C-E1AB34944DDF}" type="slidenum">
              <a:rPr lang="en-US"/>
              <a:pPr>
                <a:defRPr/>
              </a:pPr>
              <a:t>‹#›</a:t>
            </a:fld>
            <a:endParaRPr lang="en-US"/>
          </a:p>
        </p:txBody>
      </p:sp>
      <p:sp>
        <p:nvSpPr>
          <p:cNvPr id="7" name="Rectangle 5"/>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91874498"/>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nvPr>
        </p:nvSpPr>
        <p:spPr/>
        <p:txBody>
          <a:bodyPr/>
          <a:lstStyle>
            <a:lvl1pPr>
              <a:defRPr/>
            </a:lvl1pPr>
          </a:lstStyle>
          <a:p>
            <a:pPr>
              <a:defRPr/>
            </a:pPr>
            <a:fld id="{6364E7AF-B053-4CC0-83B1-D5304B6DA86F}" type="datetimeFigureOut">
              <a:rPr lang="en-US"/>
              <a:pPr>
                <a:defRPr/>
              </a:pPr>
              <a:t>9/5/2012</a:t>
            </a:fld>
            <a:endParaRPr lang="en-US"/>
          </a:p>
        </p:txBody>
      </p:sp>
      <p:sp>
        <p:nvSpPr>
          <p:cNvPr id="8" name="Rectangle 4"/>
          <p:cNvSpPr>
            <a:spLocks noGrp="1" noChangeArrowheads="1"/>
          </p:cNvSpPr>
          <p:nvPr>
            <p:ph type="sldNum" sz="quarter" idx="11"/>
          </p:nvPr>
        </p:nvSpPr>
        <p:spPr/>
        <p:txBody>
          <a:bodyPr/>
          <a:lstStyle>
            <a:lvl1pPr>
              <a:defRPr/>
            </a:lvl1pPr>
          </a:lstStyle>
          <a:p>
            <a:pPr>
              <a:defRPr/>
            </a:pPr>
            <a:fld id="{A35285EB-49B5-4889-A6C2-58ADE39314CA}" type="slidenum">
              <a:rPr lang="en-US"/>
              <a:pPr>
                <a:defRPr/>
              </a:pPr>
              <a:t>‹#›</a:t>
            </a:fld>
            <a:endParaRPr lang="en-US"/>
          </a:p>
        </p:txBody>
      </p:sp>
      <p:sp>
        <p:nvSpPr>
          <p:cNvPr id="9" name="Rectangle 5"/>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53694187"/>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nvPr>
        </p:nvSpPr>
        <p:spPr/>
        <p:txBody>
          <a:bodyPr/>
          <a:lstStyle>
            <a:lvl1pPr>
              <a:defRPr/>
            </a:lvl1pPr>
          </a:lstStyle>
          <a:p>
            <a:pPr>
              <a:defRPr/>
            </a:pPr>
            <a:fld id="{C972D7B7-6D8E-4156-A181-DE5206CF0A97}" type="datetimeFigureOut">
              <a:rPr lang="en-US"/>
              <a:pPr>
                <a:defRPr/>
              </a:pPr>
              <a:t>9/5/2012</a:t>
            </a:fld>
            <a:endParaRPr lang="en-US"/>
          </a:p>
        </p:txBody>
      </p:sp>
      <p:sp>
        <p:nvSpPr>
          <p:cNvPr id="4" name="Rectangle 4"/>
          <p:cNvSpPr>
            <a:spLocks noGrp="1" noChangeArrowheads="1"/>
          </p:cNvSpPr>
          <p:nvPr>
            <p:ph type="sldNum" sz="quarter" idx="11"/>
          </p:nvPr>
        </p:nvSpPr>
        <p:spPr/>
        <p:txBody>
          <a:bodyPr/>
          <a:lstStyle>
            <a:lvl1pPr>
              <a:defRPr/>
            </a:lvl1pPr>
          </a:lstStyle>
          <a:p>
            <a:pPr>
              <a:defRPr/>
            </a:pPr>
            <a:fld id="{71D415E8-6E8F-46CA-A0D8-1255109A2635}" type="slidenum">
              <a:rPr lang="en-US"/>
              <a:pPr>
                <a:defRPr/>
              </a:pPr>
              <a:t>‹#›</a:t>
            </a:fld>
            <a:endParaRPr lang="en-US"/>
          </a:p>
        </p:txBody>
      </p:sp>
      <p:sp>
        <p:nvSpPr>
          <p:cNvPr id="5" name="Rectangle 5"/>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25462757"/>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rtlCol="0"/>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pPr>
              <a:defRPr/>
            </a:pPr>
            <a:endParaRPr lang="en-US"/>
          </a:p>
        </p:txBody>
      </p:sp>
      <p:sp>
        <p:nvSpPr>
          <p:cNvPr id="8" name="Rectangle 1028"/>
          <p:cNvSpPr>
            <a:spLocks noGrp="1" noChangeArrowheads="1"/>
          </p:cNvSpPr>
          <p:nvPr>
            <p:ph type="ftr" sz="quarter" idx="11"/>
          </p:nvPr>
        </p:nvSpPr>
        <p:spPr>
          <a:ln/>
        </p:spPr>
        <p:txBody>
          <a:bodyPr/>
          <a:lstStyle>
            <a:lvl1pPr>
              <a:defRPr/>
            </a:lvl1pPr>
          </a:lstStyle>
          <a:p>
            <a:pPr>
              <a:defRPr/>
            </a:pPr>
            <a:endParaRPr lang="en-US"/>
          </a:p>
        </p:txBody>
      </p:sp>
      <p:sp>
        <p:nvSpPr>
          <p:cNvPr id="9" name="Slide Number Placeholder 1029"/>
          <p:cNvSpPr>
            <a:spLocks noGrp="1" noChangeArrowheads="1"/>
          </p:cNvSpPr>
          <p:nvPr>
            <p:ph type="sldNum" sz="quarter" idx="12"/>
          </p:nvPr>
        </p:nvSpPr>
        <p:spPr/>
        <p:txBody>
          <a:bodyPr/>
          <a:lstStyle>
            <a:lvl1pPr>
              <a:defRPr/>
            </a:lvl1pPr>
          </a:lstStyle>
          <a:p>
            <a:pPr>
              <a:defRPr/>
            </a:pPr>
            <a:fld id="{AD229CB4-5335-4CAD-B0B2-2E7BB6837E73}" type="slidenum">
              <a:rPr lang="en-US"/>
              <a:pPr>
                <a:defRPr/>
              </a:pPr>
              <a:t>‹#›</a:t>
            </a:fld>
            <a:endParaRPr lang="en-US"/>
          </a:p>
        </p:txBody>
      </p:sp>
    </p:spTree>
    <p:extLst>
      <p:ext uri="{BB962C8B-B14F-4D97-AF65-F5344CB8AC3E}">
        <p14:creationId xmlns:p14="http://schemas.microsoft.com/office/powerpoint/2010/main" val="37087519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defRPr/>
            </a:lvl1pPr>
          </a:lstStyle>
          <a:p>
            <a:pPr>
              <a:defRPr/>
            </a:pPr>
            <a:fld id="{2B74C62B-8498-44B2-AB09-B6151F9F3925}" type="datetimeFigureOut">
              <a:rPr lang="en-US"/>
              <a:pPr>
                <a:defRPr/>
              </a:pPr>
              <a:t>9/5/2012</a:t>
            </a:fld>
            <a:endParaRPr lang="en-US"/>
          </a:p>
        </p:txBody>
      </p:sp>
      <p:sp>
        <p:nvSpPr>
          <p:cNvPr id="3" name="Rectangle 4"/>
          <p:cNvSpPr>
            <a:spLocks noGrp="1" noChangeArrowheads="1"/>
          </p:cNvSpPr>
          <p:nvPr>
            <p:ph type="sldNum" sz="quarter" idx="11"/>
          </p:nvPr>
        </p:nvSpPr>
        <p:spPr/>
        <p:txBody>
          <a:bodyPr/>
          <a:lstStyle>
            <a:lvl1pPr>
              <a:defRPr/>
            </a:lvl1pPr>
          </a:lstStyle>
          <a:p>
            <a:pPr>
              <a:defRPr/>
            </a:pPr>
            <a:fld id="{51B9380E-52BE-45C8-9279-B11388728DF4}" type="slidenum">
              <a:rPr lang="en-US"/>
              <a:pPr>
                <a:defRPr/>
              </a:pPr>
              <a:t>‹#›</a:t>
            </a:fld>
            <a:endParaRPr lang="en-US"/>
          </a:p>
        </p:txBody>
      </p:sp>
      <p:sp>
        <p:nvSpPr>
          <p:cNvPr id="4" name="Rectangle 5"/>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25764187"/>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p:txBody>
          <a:bodyPr/>
          <a:lstStyle>
            <a:lvl1pPr>
              <a:defRPr/>
            </a:lvl1pPr>
          </a:lstStyle>
          <a:p>
            <a:pPr>
              <a:defRPr/>
            </a:pPr>
            <a:fld id="{C188D23E-CAB5-4AA3-BB7B-B4FE2DA86EC2}" type="datetimeFigureOut">
              <a:rPr lang="en-US"/>
              <a:pPr>
                <a:defRPr/>
              </a:pPr>
              <a:t>9/5/2012</a:t>
            </a:fld>
            <a:endParaRPr lang="en-US"/>
          </a:p>
        </p:txBody>
      </p:sp>
      <p:sp>
        <p:nvSpPr>
          <p:cNvPr id="6" name="Rectangle 4"/>
          <p:cNvSpPr>
            <a:spLocks noGrp="1" noChangeArrowheads="1"/>
          </p:cNvSpPr>
          <p:nvPr>
            <p:ph type="sldNum" sz="quarter" idx="11"/>
          </p:nvPr>
        </p:nvSpPr>
        <p:spPr/>
        <p:txBody>
          <a:bodyPr/>
          <a:lstStyle>
            <a:lvl1pPr>
              <a:defRPr/>
            </a:lvl1pPr>
          </a:lstStyle>
          <a:p>
            <a:pPr>
              <a:defRPr/>
            </a:pPr>
            <a:fld id="{95A996FE-4F85-4E83-BC8C-9D4BDBBF89B1}" type="slidenum">
              <a:rPr lang="en-US"/>
              <a:pPr>
                <a:defRPr/>
              </a:pPr>
              <a:t>‹#›</a:t>
            </a:fld>
            <a:endParaRPr lang="en-US"/>
          </a:p>
        </p:txBody>
      </p:sp>
      <p:sp>
        <p:nvSpPr>
          <p:cNvPr id="7" name="Rectangle 5"/>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48548251"/>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p:txBody>
          <a:bodyPr/>
          <a:lstStyle>
            <a:lvl1pPr>
              <a:defRPr/>
            </a:lvl1pPr>
          </a:lstStyle>
          <a:p>
            <a:pPr>
              <a:defRPr/>
            </a:pPr>
            <a:fld id="{18DEA976-99C3-4A85-9163-C235C2380DE9}" type="datetimeFigureOut">
              <a:rPr lang="en-US"/>
              <a:pPr>
                <a:defRPr/>
              </a:pPr>
              <a:t>9/5/2012</a:t>
            </a:fld>
            <a:endParaRPr lang="en-US"/>
          </a:p>
        </p:txBody>
      </p:sp>
      <p:sp>
        <p:nvSpPr>
          <p:cNvPr id="6" name="Rectangle 4"/>
          <p:cNvSpPr>
            <a:spLocks noGrp="1" noChangeArrowheads="1"/>
          </p:cNvSpPr>
          <p:nvPr>
            <p:ph type="sldNum" sz="quarter" idx="11"/>
          </p:nvPr>
        </p:nvSpPr>
        <p:spPr/>
        <p:txBody>
          <a:bodyPr/>
          <a:lstStyle>
            <a:lvl1pPr>
              <a:defRPr/>
            </a:lvl1pPr>
          </a:lstStyle>
          <a:p>
            <a:pPr>
              <a:defRPr/>
            </a:pPr>
            <a:fld id="{F8FAC473-4F6C-40AC-AB68-5CB5D03BD637}" type="slidenum">
              <a:rPr lang="en-US"/>
              <a:pPr>
                <a:defRPr/>
              </a:pPr>
              <a:t>‹#›</a:t>
            </a:fld>
            <a:endParaRPr lang="en-US"/>
          </a:p>
        </p:txBody>
      </p:sp>
      <p:sp>
        <p:nvSpPr>
          <p:cNvPr id="7" name="Rectangle 5"/>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7590733"/>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p:txBody>
          <a:bodyPr/>
          <a:lstStyle>
            <a:lvl1pPr>
              <a:defRPr/>
            </a:lvl1pPr>
          </a:lstStyle>
          <a:p>
            <a:pPr>
              <a:defRPr/>
            </a:pPr>
            <a:fld id="{9AACB797-81FF-4F9D-8A64-1F43A7815AC4}" type="datetimeFigureOut">
              <a:rPr lang="en-US"/>
              <a:pPr>
                <a:defRPr/>
              </a:pPr>
              <a:t>9/5/2012</a:t>
            </a:fld>
            <a:endParaRPr lang="en-US"/>
          </a:p>
        </p:txBody>
      </p:sp>
      <p:sp>
        <p:nvSpPr>
          <p:cNvPr id="5" name="Rectangle 4"/>
          <p:cNvSpPr>
            <a:spLocks noGrp="1" noChangeArrowheads="1"/>
          </p:cNvSpPr>
          <p:nvPr>
            <p:ph type="sldNum" sz="quarter" idx="11"/>
          </p:nvPr>
        </p:nvSpPr>
        <p:spPr/>
        <p:txBody>
          <a:bodyPr/>
          <a:lstStyle>
            <a:lvl1pPr>
              <a:defRPr/>
            </a:lvl1pPr>
          </a:lstStyle>
          <a:p>
            <a:pPr>
              <a:defRPr/>
            </a:pPr>
            <a:fld id="{80D78290-58FA-4F13-97AB-AE577C549B3A}" type="slidenum">
              <a:rPr lang="en-US"/>
              <a:pPr>
                <a:defRPr/>
              </a:pPr>
              <a:t>‹#›</a:t>
            </a:fld>
            <a:endParaRPr lang="en-US"/>
          </a:p>
        </p:txBody>
      </p:sp>
      <p:sp>
        <p:nvSpPr>
          <p:cNvPr id="6" name="Rectangle 5"/>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00393409"/>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p:txBody>
          <a:bodyPr/>
          <a:lstStyle>
            <a:lvl1pPr>
              <a:defRPr/>
            </a:lvl1pPr>
          </a:lstStyle>
          <a:p>
            <a:pPr>
              <a:defRPr/>
            </a:pPr>
            <a:fld id="{C7636F87-4F81-466F-8F0E-AB7C343F227B}" type="datetimeFigureOut">
              <a:rPr lang="en-US"/>
              <a:pPr>
                <a:defRPr/>
              </a:pPr>
              <a:t>9/5/2012</a:t>
            </a:fld>
            <a:endParaRPr lang="en-US"/>
          </a:p>
        </p:txBody>
      </p:sp>
      <p:sp>
        <p:nvSpPr>
          <p:cNvPr id="5" name="Rectangle 4"/>
          <p:cNvSpPr>
            <a:spLocks noGrp="1" noChangeArrowheads="1"/>
          </p:cNvSpPr>
          <p:nvPr>
            <p:ph type="sldNum" sz="quarter" idx="11"/>
          </p:nvPr>
        </p:nvSpPr>
        <p:spPr/>
        <p:txBody>
          <a:bodyPr/>
          <a:lstStyle>
            <a:lvl1pPr>
              <a:defRPr/>
            </a:lvl1pPr>
          </a:lstStyle>
          <a:p>
            <a:pPr>
              <a:defRPr/>
            </a:pPr>
            <a:fld id="{30FC9DED-3504-454A-B3D9-06350F91D520}" type="slidenum">
              <a:rPr lang="en-US"/>
              <a:pPr>
                <a:defRPr/>
              </a:pPr>
              <a:t>‹#›</a:t>
            </a:fld>
            <a:endParaRPr lang="en-US"/>
          </a:p>
        </p:txBody>
      </p:sp>
      <p:sp>
        <p:nvSpPr>
          <p:cNvPr id="6" name="Rectangle 5"/>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53036050"/>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9CE561-22B0-40FA-80D7-2993425BD5EB}" type="slidenum">
              <a:rPr lang="en-US"/>
              <a:pPr>
                <a:defRPr/>
              </a:pPr>
              <a:t>‹#›</a:t>
            </a:fld>
            <a:endParaRPr lang="en-US"/>
          </a:p>
        </p:txBody>
      </p:sp>
    </p:spTree>
    <p:extLst>
      <p:ext uri="{BB962C8B-B14F-4D97-AF65-F5344CB8AC3E}">
        <p14:creationId xmlns:p14="http://schemas.microsoft.com/office/powerpoint/2010/main" val="11585438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FCF93D-3637-4FE7-B12C-B87359D2C8A7}" type="slidenum">
              <a:rPr lang="en-US"/>
              <a:pPr>
                <a:defRPr/>
              </a:pPr>
              <a:t>‹#›</a:t>
            </a:fld>
            <a:endParaRPr lang="en-US"/>
          </a:p>
        </p:txBody>
      </p:sp>
    </p:spTree>
    <p:extLst>
      <p:ext uri="{BB962C8B-B14F-4D97-AF65-F5344CB8AC3E}">
        <p14:creationId xmlns:p14="http://schemas.microsoft.com/office/powerpoint/2010/main" val="8301401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60D08B-A5B5-4863-BEDB-5E720AD51911}" type="slidenum">
              <a:rPr lang="en-US"/>
              <a:pPr>
                <a:defRPr/>
              </a:pPr>
              <a:t>‹#›</a:t>
            </a:fld>
            <a:endParaRPr lang="en-US"/>
          </a:p>
        </p:txBody>
      </p:sp>
    </p:spTree>
    <p:extLst>
      <p:ext uri="{BB962C8B-B14F-4D97-AF65-F5344CB8AC3E}">
        <p14:creationId xmlns:p14="http://schemas.microsoft.com/office/powerpoint/2010/main" val="21314529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BCE557-CE9D-440F-9DB0-C20315644495}" type="slidenum">
              <a:rPr lang="en-US"/>
              <a:pPr>
                <a:defRPr/>
              </a:pPr>
              <a:t>‹#›</a:t>
            </a:fld>
            <a:endParaRPr lang="en-US"/>
          </a:p>
        </p:txBody>
      </p:sp>
    </p:spTree>
    <p:extLst>
      <p:ext uri="{BB962C8B-B14F-4D97-AF65-F5344CB8AC3E}">
        <p14:creationId xmlns:p14="http://schemas.microsoft.com/office/powerpoint/2010/main" val="33496236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0355D7D-1DA2-4F58-8EBF-1FA8DCBB55D8}" type="slidenum">
              <a:rPr lang="en-US"/>
              <a:pPr>
                <a:defRPr/>
              </a:pPr>
              <a:t>‹#›</a:t>
            </a:fld>
            <a:endParaRPr lang="en-US"/>
          </a:p>
        </p:txBody>
      </p:sp>
    </p:spTree>
    <p:extLst>
      <p:ext uri="{BB962C8B-B14F-4D97-AF65-F5344CB8AC3E}">
        <p14:creationId xmlns:p14="http://schemas.microsoft.com/office/powerpoint/2010/main" val="1752231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pPr>
              <a:defRPr/>
            </a:pPr>
            <a:endParaRPr lang="en-US"/>
          </a:p>
        </p:txBody>
      </p:sp>
      <p:sp>
        <p:nvSpPr>
          <p:cNvPr id="4" name="Rectangle 1028"/>
          <p:cNvSpPr>
            <a:spLocks noGrp="1" noChangeArrowheads="1"/>
          </p:cNvSpPr>
          <p:nvPr>
            <p:ph type="ftr" sz="quarter" idx="11"/>
          </p:nvPr>
        </p:nvSpPr>
        <p:spPr>
          <a:ln/>
        </p:spPr>
        <p:txBody>
          <a:bodyPr/>
          <a:lstStyle>
            <a:lvl1pPr>
              <a:defRPr/>
            </a:lvl1pPr>
          </a:lstStyle>
          <a:p>
            <a:pPr>
              <a:defRPr/>
            </a:pPr>
            <a:endParaRPr lang="en-US"/>
          </a:p>
        </p:txBody>
      </p:sp>
      <p:sp>
        <p:nvSpPr>
          <p:cNvPr id="5" name="Slide Number Placeholder 1029"/>
          <p:cNvSpPr>
            <a:spLocks noGrp="1" noChangeArrowheads="1"/>
          </p:cNvSpPr>
          <p:nvPr>
            <p:ph type="sldNum" sz="quarter" idx="12"/>
          </p:nvPr>
        </p:nvSpPr>
        <p:spPr/>
        <p:txBody>
          <a:bodyPr/>
          <a:lstStyle>
            <a:lvl1pPr>
              <a:defRPr/>
            </a:lvl1pPr>
          </a:lstStyle>
          <a:p>
            <a:pPr>
              <a:defRPr/>
            </a:pPr>
            <a:fld id="{B3DD6376-E8B3-415A-BD74-6356B55EEBE1}" type="slidenum">
              <a:rPr lang="en-US"/>
              <a:pPr>
                <a:defRPr/>
              </a:pPr>
              <a:t>‹#›</a:t>
            </a:fld>
            <a:endParaRPr lang="en-US"/>
          </a:p>
        </p:txBody>
      </p:sp>
    </p:spTree>
    <p:extLst>
      <p:ext uri="{BB962C8B-B14F-4D97-AF65-F5344CB8AC3E}">
        <p14:creationId xmlns:p14="http://schemas.microsoft.com/office/powerpoint/2010/main" val="34721638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EE15DA1-0616-431E-AF2F-E933130F1EF3}" type="slidenum">
              <a:rPr lang="en-US"/>
              <a:pPr>
                <a:defRPr/>
              </a:pPr>
              <a:t>‹#›</a:t>
            </a:fld>
            <a:endParaRPr lang="en-US"/>
          </a:p>
        </p:txBody>
      </p:sp>
    </p:spTree>
    <p:extLst>
      <p:ext uri="{BB962C8B-B14F-4D97-AF65-F5344CB8AC3E}">
        <p14:creationId xmlns:p14="http://schemas.microsoft.com/office/powerpoint/2010/main" val="2162892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E2D8766-B25B-4599-87DD-295B027DF085}" type="slidenum">
              <a:rPr lang="en-US"/>
              <a:pPr>
                <a:defRPr/>
              </a:pPr>
              <a:t>‹#›</a:t>
            </a:fld>
            <a:endParaRPr lang="en-US"/>
          </a:p>
        </p:txBody>
      </p:sp>
    </p:spTree>
    <p:extLst>
      <p:ext uri="{BB962C8B-B14F-4D97-AF65-F5344CB8AC3E}">
        <p14:creationId xmlns:p14="http://schemas.microsoft.com/office/powerpoint/2010/main" val="6862855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7A4E73F-57DF-4AF1-B200-71EE34A8D473}" type="slidenum">
              <a:rPr lang="en-US"/>
              <a:pPr>
                <a:defRPr/>
              </a:pPr>
              <a:t>‹#›</a:t>
            </a:fld>
            <a:endParaRPr lang="en-US"/>
          </a:p>
        </p:txBody>
      </p:sp>
    </p:spTree>
    <p:extLst>
      <p:ext uri="{BB962C8B-B14F-4D97-AF65-F5344CB8AC3E}">
        <p14:creationId xmlns:p14="http://schemas.microsoft.com/office/powerpoint/2010/main" val="24763521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25EAC2B-82A0-4ECF-A4C0-A59CE7183BFB}" type="slidenum">
              <a:rPr lang="en-US"/>
              <a:pPr>
                <a:defRPr/>
              </a:pPr>
              <a:t>‹#›</a:t>
            </a:fld>
            <a:endParaRPr lang="en-US"/>
          </a:p>
        </p:txBody>
      </p:sp>
    </p:spTree>
    <p:extLst>
      <p:ext uri="{BB962C8B-B14F-4D97-AF65-F5344CB8AC3E}">
        <p14:creationId xmlns:p14="http://schemas.microsoft.com/office/powerpoint/2010/main" val="15558635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A0FEF6-A247-4CFE-82B1-80858B3F4837}" type="slidenum">
              <a:rPr lang="en-US"/>
              <a:pPr>
                <a:defRPr/>
              </a:pPr>
              <a:t>‹#›</a:t>
            </a:fld>
            <a:endParaRPr lang="en-US"/>
          </a:p>
        </p:txBody>
      </p:sp>
    </p:spTree>
    <p:extLst>
      <p:ext uri="{BB962C8B-B14F-4D97-AF65-F5344CB8AC3E}">
        <p14:creationId xmlns:p14="http://schemas.microsoft.com/office/powerpoint/2010/main" val="28327749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1949F2-24FE-4314-9F09-EE29E85CE406}" type="slidenum">
              <a:rPr lang="en-US"/>
              <a:pPr>
                <a:defRPr/>
              </a:pPr>
              <a:t>‹#›</a:t>
            </a:fld>
            <a:endParaRPr lang="en-US"/>
          </a:p>
        </p:txBody>
      </p:sp>
    </p:spTree>
    <p:extLst>
      <p:ext uri="{BB962C8B-B14F-4D97-AF65-F5344CB8AC3E}">
        <p14:creationId xmlns:p14="http://schemas.microsoft.com/office/powerpoint/2010/main" val="118202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pPr>
              <a:defRPr/>
            </a:pPr>
            <a:endParaRPr lang="en-US"/>
          </a:p>
        </p:txBody>
      </p:sp>
      <p:sp>
        <p:nvSpPr>
          <p:cNvPr id="3" name="Rectangle 1028"/>
          <p:cNvSpPr>
            <a:spLocks noGrp="1" noChangeArrowheads="1"/>
          </p:cNvSpPr>
          <p:nvPr>
            <p:ph type="ftr" sz="quarter" idx="11"/>
          </p:nvPr>
        </p:nvSpPr>
        <p:spPr>
          <a:ln/>
        </p:spPr>
        <p:txBody>
          <a:bodyPr/>
          <a:lstStyle>
            <a:lvl1pPr>
              <a:defRPr/>
            </a:lvl1pPr>
          </a:lstStyle>
          <a:p>
            <a:pPr>
              <a:defRPr/>
            </a:pPr>
            <a:endParaRPr lang="en-US"/>
          </a:p>
        </p:txBody>
      </p:sp>
      <p:sp>
        <p:nvSpPr>
          <p:cNvPr id="4" name="Slide Number Placeholder 1029"/>
          <p:cNvSpPr>
            <a:spLocks noGrp="1" noChangeArrowheads="1"/>
          </p:cNvSpPr>
          <p:nvPr>
            <p:ph type="sldNum" sz="quarter" idx="12"/>
          </p:nvPr>
        </p:nvSpPr>
        <p:spPr/>
        <p:txBody>
          <a:bodyPr/>
          <a:lstStyle>
            <a:lvl1pPr>
              <a:defRPr/>
            </a:lvl1pPr>
          </a:lstStyle>
          <a:p>
            <a:pPr>
              <a:defRPr/>
            </a:pPr>
            <a:fld id="{3B84F9F3-3A2B-4E73-91D2-917C9C051931}" type="slidenum">
              <a:rPr lang="en-US"/>
              <a:pPr>
                <a:defRPr/>
              </a:pPr>
              <a:t>‹#›</a:t>
            </a:fld>
            <a:endParaRPr lang="en-US"/>
          </a:p>
        </p:txBody>
      </p:sp>
    </p:spTree>
    <p:extLst>
      <p:ext uri="{BB962C8B-B14F-4D97-AF65-F5344CB8AC3E}">
        <p14:creationId xmlns:p14="http://schemas.microsoft.com/office/powerpoint/2010/main" val="2775045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rtlCol="0"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rtlCol="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Slide Number Placeholder 1029"/>
          <p:cNvSpPr>
            <a:spLocks noGrp="1" noChangeArrowheads="1"/>
          </p:cNvSpPr>
          <p:nvPr>
            <p:ph type="sldNum" sz="quarter" idx="12"/>
          </p:nvPr>
        </p:nvSpPr>
        <p:spPr/>
        <p:txBody>
          <a:bodyPr/>
          <a:lstStyle>
            <a:lvl1pPr>
              <a:defRPr/>
            </a:lvl1pPr>
          </a:lstStyle>
          <a:p>
            <a:pPr>
              <a:defRPr/>
            </a:pPr>
            <a:fld id="{51B5515D-7B14-4B60-981A-9089266609ED}" type="slidenum">
              <a:rPr lang="en-US"/>
              <a:pPr>
                <a:defRPr/>
              </a:pPr>
              <a:t>‹#›</a:t>
            </a:fld>
            <a:endParaRPr lang="en-US"/>
          </a:p>
        </p:txBody>
      </p:sp>
    </p:spTree>
    <p:extLst>
      <p:ext uri="{BB962C8B-B14F-4D97-AF65-F5344CB8AC3E}">
        <p14:creationId xmlns:p14="http://schemas.microsoft.com/office/powerpoint/2010/main" val="356086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rtlCol="0"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rtlCol="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Slide Number Placeholder 1029"/>
          <p:cNvSpPr>
            <a:spLocks noGrp="1" noChangeArrowheads="1"/>
          </p:cNvSpPr>
          <p:nvPr>
            <p:ph type="sldNum" sz="quarter" idx="12"/>
          </p:nvPr>
        </p:nvSpPr>
        <p:spPr/>
        <p:txBody>
          <a:bodyPr/>
          <a:lstStyle>
            <a:lvl1pPr>
              <a:defRPr/>
            </a:lvl1pPr>
          </a:lstStyle>
          <a:p>
            <a:pPr>
              <a:defRPr/>
            </a:pPr>
            <a:fld id="{80FAC132-467D-49C8-BB90-FE895276E46F}" type="slidenum">
              <a:rPr lang="en-US"/>
              <a:pPr>
                <a:defRPr/>
              </a:pPr>
              <a:t>‹#›</a:t>
            </a:fld>
            <a:endParaRPr lang="en-US"/>
          </a:p>
        </p:txBody>
      </p:sp>
    </p:spTree>
    <p:extLst>
      <p:ext uri="{BB962C8B-B14F-4D97-AF65-F5344CB8AC3E}">
        <p14:creationId xmlns:p14="http://schemas.microsoft.com/office/powerpoint/2010/main" val="4200547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wmf"/><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control" Target="../activeX/activeX1.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vmlDrawing" Target="../drawings/vmlDrawing1.vml"/><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1025"/>
          <p:cNvSpPr>
            <a:spLocks noGrp="1" noChangeArrowheads="1"/>
          </p:cNvSpPr>
          <p:nvPr>
            <p:ph type="title"/>
          </p:nvPr>
        </p:nvSpPr>
        <p:spPr bwMode="auto">
          <a:xfrm>
            <a:off x="685800" y="228600"/>
            <a:ext cx="777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1026"/>
          <p:cNvSpPr>
            <a:spLocks noGrp="1" noChangeArrowheads="1"/>
          </p:cNvSpPr>
          <p:nvPr>
            <p:ph type="body" idx="1"/>
          </p:nvPr>
        </p:nvSpPr>
        <p:spPr bwMode="auto">
          <a:xfrm>
            <a:off x="685800" y="1371600"/>
            <a:ext cx="7772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6" name="Rectangle 1027"/>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Times New Roman" pitchFamily="18" charset="0"/>
                <a:cs typeface="+mn-cs"/>
              </a:defRPr>
            </a:lvl1pPr>
          </a:lstStyle>
          <a:p>
            <a:pPr>
              <a:defRPr/>
            </a:pPr>
            <a:endParaRPr lang="en-US"/>
          </a:p>
        </p:txBody>
      </p:sp>
      <p:sp>
        <p:nvSpPr>
          <p:cNvPr id="3077" name="Rectangle 102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Times New Roman" pitchFamily="18" charset="0"/>
                <a:cs typeface="+mn-cs"/>
              </a:defRPr>
            </a:lvl1pPr>
          </a:lstStyle>
          <a:p>
            <a:pPr>
              <a:defRPr/>
            </a:pPr>
            <a:endParaRPr lang="en-US"/>
          </a:p>
        </p:txBody>
      </p:sp>
      <p:sp>
        <p:nvSpPr>
          <p:cNvPr id="1030" name="Slide Number Placeholder 1029"/>
          <p:cNvSpPr>
            <a:spLocks noGrp="1" noChangeArrowheads="1"/>
          </p:cNvSpPr>
          <p:nvPr>
            <p:ph type="sldNum" sz="quarter" idx="4"/>
          </p:nvPr>
        </p:nvSpPr>
        <p:spPr bwMode="auto">
          <a:xfrm>
            <a:off x="7315200" y="6248400"/>
            <a:ext cx="1676400" cy="457200"/>
          </a:xfrm>
          <a:prstGeom prst="rect">
            <a:avLst/>
          </a:prstGeom>
          <a:noFill/>
          <a:ln w="9525" cap="flat" cmpd="sng" algn="ctr">
            <a:noFill/>
            <a:prstDash val="solid"/>
            <a:miter lim="800000"/>
            <a:headEnd type="none" w="med" len="med"/>
            <a:tailEnd type="none" w="med" len="med"/>
          </a:ln>
          <a:effectLst/>
        </p:spPr>
        <p:txBody>
          <a:bodyPr vert="horz" wrap="square" lIns="91440" tIns="45720" rIns="91440" bIns="45720" numCol="1" anchor="t" anchorCtr="0" compatLnSpc="1">
            <a:prstTxWarp prst="textNoShape">
              <a:avLst/>
            </a:prstTxWarp>
          </a:bodyPr>
          <a:lstStyle>
            <a:lvl1pPr algn="r">
              <a:defRPr sz="1000">
                <a:latin typeface="Arial" charset="0"/>
                <a:cs typeface="+mn-cs"/>
              </a:defRPr>
            </a:lvl1pPr>
          </a:lstStyle>
          <a:p>
            <a:pPr>
              <a:defRPr/>
            </a:pPr>
            <a:fld id="{2D5B259A-4A98-4780-802A-BCDF2D0BE5F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iming>
    <p:tnLst>
      <p:par>
        <p:cTn id="1" dur="indefinite" restart="never" nodeType="tmRoot"/>
      </p:par>
    </p:tnLst>
  </p:timing>
  <p:hf hdr="0" ftr="0" dt="0"/>
  <p:txStyles>
    <p:titleStyle>
      <a:lvl1pPr marL="342900" indent="-342900" algn="ctr" defTabSz="-13873163" rtl="0" eaLnBrk="0" fontAlgn="base" hangingPunct="0">
        <a:spcBef>
          <a:spcPct val="0"/>
        </a:spcBef>
        <a:spcAft>
          <a:spcPct val="0"/>
        </a:spcAft>
        <a:defRPr sz="2400">
          <a:solidFill>
            <a:schemeClr val="accent1"/>
          </a:solidFill>
          <a:latin typeface="+mj-lt"/>
          <a:ea typeface="+mj-ea"/>
          <a:cs typeface="+mj-cs"/>
        </a:defRPr>
      </a:lvl1pPr>
      <a:lvl2pPr marL="342900" indent="-342900" algn="ctr" defTabSz="-13873163" rtl="0" eaLnBrk="0" fontAlgn="base" hangingPunct="0">
        <a:spcBef>
          <a:spcPct val="0"/>
        </a:spcBef>
        <a:spcAft>
          <a:spcPct val="0"/>
        </a:spcAft>
        <a:defRPr sz="2400">
          <a:solidFill>
            <a:schemeClr val="accent1"/>
          </a:solidFill>
          <a:latin typeface="Arial"/>
        </a:defRPr>
      </a:lvl2pPr>
      <a:lvl3pPr marL="342900" indent="-342900" algn="ctr" defTabSz="-13873163" rtl="0" eaLnBrk="0" fontAlgn="base" hangingPunct="0">
        <a:spcBef>
          <a:spcPct val="0"/>
        </a:spcBef>
        <a:spcAft>
          <a:spcPct val="0"/>
        </a:spcAft>
        <a:defRPr sz="2400">
          <a:solidFill>
            <a:schemeClr val="accent1"/>
          </a:solidFill>
          <a:latin typeface="Arial"/>
        </a:defRPr>
      </a:lvl3pPr>
      <a:lvl4pPr marL="342900" indent="-342900" algn="ctr" defTabSz="-13873163" rtl="0" eaLnBrk="0" fontAlgn="base" hangingPunct="0">
        <a:spcBef>
          <a:spcPct val="0"/>
        </a:spcBef>
        <a:spcAft>
          <a:spcPct val="0"/>
        </a:spcAft>
        <a:defRPr sz="2400">
          <a:solidFill>
            <a:schemeClr val="accent1"/>
          </a:solidFill>
          <a:latin typeface="Arial"/>
        </a:defRPr>
      </a:lvl4pPr>
      <a:lvl5pPr marL="342900" indent="-342900" algn="ctr" defTabSz="-13873163" rtl="0" eaLnBrk="0" fontAlgn="base" hangingPunct="0">
        <a:spcBef>
          <a:spcPct val="0"/>
        </a:spcBef>
        <a:spcAft>
          <a:spcPct val="0"/>
        </a:spcAft>
        <a:defRPr sz="2400">
          <a:solidFill>
            <a:schemeClr val="accent1"/>
          </a:solidFill>
          <a:latin typeface="Arial"/>
        </a:defRPr>
      </a:lvl5pPr>
      <a:lvl6pPr marL="457200" algn="ctr" fontAlgn="base">
        <a:spcBef>
          <a:spcPct val="0"/>
        </a:spcBef>
        <a:spcAft>
          <a:spcPct val="0"/>
        </a:spcAft>
        <a:defRPr sz="2400">
          <a:solidFill>
            <a:schemeClr val="accent1">
              <a:alpha val="100000"/>
            </a:schemeClr>
          </a:solidFill>
          <a:latin typeface="Arial"/>
        </a:defRPr>
      </a:lvl6pPr>
      <a:lvl7pPr marL="914400" algn="ctr" fontAlgn="base">
        <a:spcBef>
          <a:spcPct val="0"/>
        </a:spcBef>
        <a:spcAft>
          <a:spcPct val="0"/>
        </a:spcAft>
        <a:defRPr sz="2400">
          <a:solidFill>
            <a:schemeClr val="accent1">
              <a:alpha val="100000"/>
            </a:schemeClr>
          </a:solidFill>
          <a:latin typeface="Arial"/>
        </a:defRPr>
      </a:lvl7pPr>
      <a:lvl8pPr marL="1371600" algn="ctr" fontAlgn="base">
        <a:spcBef>
          <a:spcPct val="0"/>
        </a:spcBef>
        <a:spcAft>
          <a:spcPct val="0"/>
        </a:spcAft>
        <a:defRPr sz="2400">
          <a:solidFill>
            <a:schemeClr val="accent1">
              <a:alpha val="100000"/>
            </a:schemeClr>
          </a:solidFill>
          <a:latin typeface="Arial"/>
        </a:defRPr>
      </a:lvl8pPr>
      <a:lvl9pPr marL="1828800" algn="ctr" fontAlgn="base">
        <a:spcBef>
          <a:spcPct val="0"/>
        </a:spcBef>
        <a:spcAft>
          <a:spcPct val="0"/>
        </a:spcAft>
        <a:defRPr sz="2400">
          <a:solidFill>
            <a:schemeClr val="accent1">
              <a:alpha val="100000"/>
            </a:schemeClr>
          </a:solidFill>
          <a:latin typeface="Arial"/>
        </a:defRPr>
      </a:lvl9pPr>
    </p:titleStyle>
    <p:bodyStyle>
      <a:lvl1pPr marL="342900" indent="-342900" algn="l" defTabSz="-13873163"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defTabSz="-13873163" rtl="0" eaLnBrk="0" fontAlgn="base" hangingPunct="0">
        <a:spcBef>
          <a:spcPct val="20000"/>
        </a:spcBef>
        <a:spcAft>
          <a:spcPct val="0"/>
        </a:spcAft>
        <a:buChar char="–"/>
        <a:defRPr sz="2800">
          <a:solidFill>
            <a:schemeClr val="tx1"/>
          </a:solidFill>
          <a:latin typeface="+mn-lt"/>
        </a:defRPr>
      </a:lvl2pPr>
      <a:lvl3pPr marL="1143000" indent="-228600" algn="l" defTabSz="-13873163" rtl="0" eaLnBrk="0" fontAlgn="base" hangingPunct="0">
        <a:spcBef>
          <a:spcPct val="20000"/>
        </a:spcBef>
        <a:spcAft>
          <a:spcPct val="0"/>
        </a:spcAft>
        <a:buChar char="•"/>
        <a:defRPr sz="2400">
          <a:solidFill>
            <a:schemeClr val="tx1"/>
          </a:solidFill>
          <a:latin typeface="+mn-lt"/>
        </a:defRPr>
      </a:lvl3pPr>
      <a:lvl4pPr marL="1600200" indent="-228600" algn="l" defTabSz="-13873163" rtl="0" eaLnBrk="0" fontAlgn="base" hangingPunct="0">
        <a:spcBef>
          <a:spcPct val="20000"/>
        </a:spcBef>
        <a:spcAft>
          <a:spcPct val="0"/>
        </a:spcAft>
        <a:buChar char="–"/>
        <a:defRPr sz="2000">
          <a:solidFill>
            <a:schemeClr val="tx1"/>
          </a:solidFill>
          <a:latin typeface="+mn-lt"/>
        </a:defRPr>
      </a:lvl4pPr>
      <a:lvl5pPr marL="2057400" indent="-228600" algn="l" defTabSz="-13873163" rtl="0" eaLnBrk="0" fontAlgn="base" hangingPunct="0">
        <a:spcBef>
          <a:spcPct val="20000"/>
        </a:spcBef>
        <a:spcAft>
          <a:spcPct val="0"/>
        </a:spcAft>
        <a:buChar char="»"/>
        <a:defRPr sz="2000">
          <a:solidFill>
            <a:schemeClr val="tx1"/>
          </a:solidFill>
          <a:latin typeface="+mn-lt"/>
        </a:defRPr>
      </a:lvl5pPr>
      <a:lvl6pPr marL="2514600" indent="-228600" algn="l" fontAlgn="base">
        <a:spcBef>
          <a:spcPct val="20000"/>
        </a:spcBef>
        <a:spcAft>
          <a:spcPct val="0"/>
        </a:spcAft>
        <a:buChar char="»"/>
        <a:defRPr sz="2000">
          <a:solidFill>
            <a:schemeClr val="tx1">
              <a:alpha val="100000"/>
            </a:schemeClr>
          </a:solidFill>
          <a:latin typeface="+mn-lt"/>
        </a:defRPr>
      </a:lvl6pPr>
      <a:lvl7pPr marL="2971800" indent="-228600" algn="l" fontAlgn="base">
        <a:spcBef>
          <a:spcPct val="20000"/>
        </a:spcBef>
        <a:spcAft>
          <a:spcPct val="0"/>
        </a:spcAft>
        <a:buChar char="»"/>
        <a:defRPr sz="2000">
          <a:solidFill>
            <a:schemeClr val="tx1">
              <a:alpha val="100000"/>
            </a:schemeClr>
          </a:solidFill>
          <a:latin typeface="+mn-lt"/>
        </a:defRPr>
      </a:lvl7pPr>
      <a:lvl8pPr marL="3429000" indent="-228600" algn="l" fontAlgn="base">
        <a:spcBef>
          <a:spcPct val="20000"/>
        </a:spcBef>
        <a:spcAft>
          <a:spcPct val="0"/>
        </a:spcAft>
        <a:buChar char="»"/>
        <a:defRPr sz="2000">
          <a:solidFill>
            <a:schemeClr val="tx1">
              <a:alpha val="100000"/>
            </a:schemeClr>
          </a:solidFill>
          <a:latin typeface="+mn-lt"/>
        </a:defRPr>
      </a:lvl8pPr>
      <a:lvl9pPr marL="3886200" indent="-228600" algn="l" fontAlgn="base">
        <a:spcBef>
          <a:spcPct val="20000"/>
        </a:spcBef>
        <a:spcAft>
          <a:spcPct val="0"/>
        </a:spcAft>
        <a:buChar char="»"/>
        <a:defRPr sz="2000">
          <a:solidFill>
            <a:schemeClr val="tx1">
              <a:alpha val="100000"/>
            </a:schemeClr>
          </a:solidFill>
          <a:latin typeface="+mn-lt"/>
        </a:defRPr>
      </a:lvl9pPr>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8" name="Rectangle 57345"/>
          <p:cNvSpPr>
            <a:spLocks noGrp="1" noChangeArrowheads="1"/>
          </p:cNvSpPr>
          <p:nvPr>
            <p:ph type="title"/>
          </p:nvPr>
        </p:nvSpPr>
        <p:spPr bwMode="auto">
          <a:xfrm>
            <a:off x="685800" y="381000"/>
            <a:ext cx="777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Rectangle 57346"/>
          <p:cNvSpPr>
            <a:spLocks noGrp="1" noChangeArrowheads="1"/>
          </p:cNvSpPr>
          <p:nvPr>
            <p:ph type="body" idx="1"/>
          </p:nvPr>
        </p:nvSpPr>
        <p:spPr bwMode="auto">
          <a:xfrm>
            <a:off x="685800" y="1371600"/>
            <a:ext cx="7772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57347"/>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Times New Roman" pitchFamily="18" charset="0"/>
                <a:cs typeface="+mn-cs"/>
              </a:defRPr>
            </a:lvl1pPr>
          </a:lstStyle>
          <a:p>
            <a:pPr>
              <a:defRPr/>
            </a:pPr>
            <a:endParaRPr lang="en-US"/>
          </a:p>
        </p:txBody>
      </p:sp>
      <p:sp>
        <p:nvSpPr>
          <p:cNvPr id="1030" name="Rectangle 5734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Times New Roman" pitchFamily="18" charset="0"/>
                <a:cs typeface="+mn-cs"/>
              </a:defRPr>
            </a:lvl1pPr>
          </a:lstStyle>
          <a:p>
            <a:pPr>
              <a:defRPr/>
            </a:pPr>
            <a:endParaRPr lang="en-US"/>
          </a:p>
        </p:txBody>
      </p:sp>
      <p:sp>
        <p:nvSpPr>
          <p:cNvPr id="57350" name="Slide Number Placeholder 57349"/>
          <p:cNvSpPr>
            <a:spLocks noGrp="1" noChangeArrowheads="1"/>
          </p:cNvSpPr>
          <p:nvPr>
            <p:ph type="sldNum" sz="quarter" idx="4"/>
          </p:nvPr>
        </p:nvSpPr>
        <p:spPr bwMode="auto">
          <a:xfrm>
            <a:off x="7543800" y="5410200"/>
            <a:ext cx="1676400" cy="457200"/>
          </a:xfrm>
          <a:prstGeom prst="rect">
            <a:avLst/>
          </a:prstGeom>
          <a:noFill/>
          <a:ln w="9525" cap="flat" cmpd="sng" algn="ctr">
            <a:noFill/>
            <a:prstDash val="solid"/>
            <a:miter lim="800000"/>
            <a:headEnd type="none" w="med" len="med"/>
            <a:tailEnd type="none" w="med" len="med"/>
          </a:ln>
          <a:effectLst/>
        </p:spPr>
        <p:txBody>
          <a:bodyPr vert="horz" wrap="square" lIns="91440" tIns="45720" rIns="91440" bIns="45720" numCol="1" anchor="t" anchorCtr="0" compatLnSpc="1">
            <a:prstTxWarp prst="textNoShape">
              <a:avLst/>
            </a:prstTxWarp>
          </a:bodyPr>
          <a:lstStyle>
            <a:lvl1pPr algn="r">
              <a:defRPr sz="1000">
                <a:latin typeface="Arial" charset="0"/>
                <a:cs typeface="+mn-cs"/>
              </a:defRPr>
            </a:lvl1pPr>
          </a:lstStyle>
          <a:p>
            <a:pPr>
              <a:defRPr/>
            </a:pPr>
            <a:fld id="{AF72B5CA-29DA-41B2-9049-AC89376AE452}" type="slidenum">
              <a:rPr lang="en-US"/>
              <a:pPr>
                <a:defRPr/>
              </a:pPr>
              <a:t>‹#›</a:t>
            </a:fld>
            <a:endParaRPr lang="en-US"/>
          </a:p>
        </p:txBody>
      </p:sp>
      <p:sp>
        <p:nvSpPr>
          <p:cNvPr id="1032" name="Action Button: Forward or Next 57351">
            <a:hlinkClick r:id="" action="ppaction://hlinkshowjump?jump=nextslide" highlightClick="1"/>
          </p:cNvPr>
          <p:cNvSpPr>
            <a:spLocks noChangeAspect="1" noChangeArrowheads="1"/>
          </p:cNvSpPr>
          <p:nvPr/>
        </p:nvSpPr>
        <p:spPr bwMode="auto">
          <a:xfrm>
            <a:off x="8866188" y="6278563"/>
            <a:ext cx="274637" cy="274637"/>
          </a:xfrm>
          <a:prstGeom prst="actionButtonForwardNext">
            <a:avLst/>
          </a:prstGeom>
          <a:solidFill>
            <a:schemeClr val="folHlink"/>
          </a:solidFill>
          <a:ln w="9525">
            <a:noFill/>
            <a:miter lim="800000"/>
            <a:headEnd/>
            <a:tailEnd/>
          </a:ln>
        </p:spPr>
        <p:txBody>
          <a:bodyPr wrap="none" anchor="ctr"/>
          <a:lstStyle/>
          <a:p>
            <a:pPr>
              <a:defRPr/>
            </a:pPr>
            <a:endParaRPr lang="en-US" sz="1800">
              <a:solidFill>
                <a:srgbClr val="000000"/>
              </a:solidFill>
              <a:latin typeface="Arial" charset="0"/>
              <a:cs typeface="+mn-cs"/>
            </a:endParaRPr>
          </a:p>
        </p:txBody>
      </p:sp>
      <p:sp>
        <p:nvSpPr>
          <p:cNvPr id="1033" name="Action Button: Back or Previous 57352">
            <a:hlinkClick r:id="" action="ppaction://hlinkshowjump?jump=previousslide" highlightClick="1"/>
          </p:cNvPr>
          <p:cNvSpPr>
            <a:spLocks noChangeArrowheads="1"/>
          </p:cNvSpPr>
          <p:nvPr/>
        </p:nvSpPr>
        <p:spPr bwMode="auto">
          <a:xfrm>
            <a:off x="8866188" y="5973763"/>
            <a:ext cx="277812" cy="274637"/>
          </a:xfrm>
          <a:prstGeom prst="actionButtonBackPrevious">
            <a:avLst/>
          </a:prstGeom>
          <a:solidFill>
            <a:schemeClr val="folHlink"/>
          </a:solidFill>
          <a:ln w="9525">
            <a:noFill/>
            <a:miter lim="800000"/>
            <a:headEnd/>
            <a:tailEnd/>
          </a:ln>
        </p:spPr>
        <p:txBody>
          <a:bodyPr wrap="none" anchor="ctr"/>
          <a:lstStyle/>
          <a:p>
            <a:pPr>
              <a:defRPr/>
            </a:pPr>
            <a:endParaRPr lang="en-US" sz="1800">
              <a:solidFill>
                <a:srgbClr val="000000"/>
              </a:solidFill>
              <a:latin typeface="Arial" charset="0"/>
              <a:cs typeface="+mn-cs"/>
            </a:endParaRPr>
          </a:p>
        </p:txBody>
      </p:sp>
      <p:sp>
        <p:nvSpPr>
          <p:cNvPr id="1034" name="Action Button: Beginning 57353">
            <a:hlinkClick r:id="" action="ppaction://hlinkshowjump?jump=firstslide" highlightClick="1"/>
          </p:cNvPr>
          <p:cNvSpPr>
            <a:spLocks noChangeArrowheads="1"/>
          </p:cNvSpPr>
          <p:nvPr/>
        </p:nvSpPr>
        <p:spPr bwMode="auto">
          <a:xfrm>
            <a:off x="8866188" y="5668963"/>
            <a:ext cx="274637" cy="274637"/>
          </a:xfrm>
          <a:prstGeom prst="actionButtonBeginning">
            <a:avLst/>
          </a:prstGeom>
          <a:solidFill>
            <a:schemeClr val="folHlink"/>
          </a:solidFill>
          <a:ln w="9525">
            <a:noFill/>
            <a:miter lim="800000"/>
            <a:headEnd/>
            <a:tailEnd/>
          </a:ln>
        </p:spPr>
        <p:txBody>
          <a:bodyPr wrap="none" anchor="ctr"/>
          <a:lstStyle/>
          <a:p>
            <a:pPr>
              <a:defRPr/>
            </a:pPr>
            <a:endParaRPr lang="en-US" sz="1800">
              <a:solidFill>
                <a:srgbClr val="000000"/>
              </a:solidFill>
              <a:latin typeface="Arial" charset="0"/>
              <a:cs typeface="+mn-cs"/>
            </a:endParaRPr>
          </a:p>
        </p:txBody>
      </p:sp>
      <p:sp>
        <p:nvSpPr>
          <p:cNvPr id="1035" name="Action Button: End 57354">
            <a:hlinkClick r:id="" action="ppaction://hlinkshowjump?jump=lastslide" highlightClick="1"/>
          </p:cNvPr>
          <p:cNvSpPr>
            <a:spLocks noChangeArrowheads="1"/>
          </p:cNvSpPr>
          <p:nvPr/>
        </p:nvSpPr>
        <p:spPr bwMode="auto">
          <a:xfrm>
            <a:off x="8866188" y="6583363"/>
            <a:ext cx="274637" cy="274637"/>
          </a:xfrm>
          <a:prstGeom prst="actionButtonEnd">
            <a:avLst/>
          </a:prstGeom>
          <a:solidFill>
            <a:schemeClr val="folHlink"/>
          </a:solidFill>
          <a:ln w="9525">
            <a:noFill/>
            <a:miter lim="800000"/>
            <a:headEnd/>
            <a:tailEnd/>
          </a:ln>
        </p:spPr>
        <p:txBody>
          <a:bodyPr wrap="none" anchor="ctr"/>
          <a:lstStyle/>
          <a:p>
            <a:pPr>
              <a:defRPr/>
            </a:pPr>
            <a:endParaRPr lang="en-US" sz="1800">
              <a:solidFill>
                <a:srgbClr val="000000"/>
              </a:solidFill>
              <a:latin typeface="Arial" charset="0"/>
              <a:cs typeface="+mn-cs"/>
            </a:endParaRPr>
          </a:p>
        </p:txBody>
      </p:sp>
      <p:sp>
        <p:nvSpPr>
          <p:cNvPr id="1036" name="Rectangle 57355"/>
          <p:cNvSpPr>
            <a:spLocks noChangeArrowheads="1"/>
          </p:cNvSpPr>
          <p:nvPr/>
        </p:nvSpPr>
        <p:spPr bwMode="auto">
          <a:xfrm>
            <a:off x="8869363" y="5410200"/>
            <a:ext cx="274637" cy="1447800"/>
          </a:xfrm>
          <a:prstGeom prst="rect">
            <a:avLst/>
          </a:prstGeom>
          <a:noFill/>
          <a:ln w="9525" algn="ctr">
            <a:solidFill>
              <a:schemeClr val="tx1"/>
            </a:solidFill>
            <a:miter lim="800000"/>
            <a:headEnd/>
            <a:tailEnd/>
          </a:ln>
        </p:spPr>
        <p:txBody>
          <a:bodyPr wrap="none" anchor="ctr"/>
          <a:lstStyle/>
          <a:p>
            <a:pPr>
              <a:defRPr/>
            </a:pPr>
            <a:endParaRPr lang="en-US" sz="1800">
              <a:solidFill>
                <a:srgbClr val="000000"/>
              </a:solidFill>
              <a:latin typeface="Arial" charset="0"/>
              <a:cs typeface="+mn-cs"/>
            </a:endParaRPr>
          </a:p>
        </p:txBody>
      </p:sp>
    </p:spTree>
    <p:controls>
      <mc:AlternateContent xmlns:mc="http://schemas.openxmlformats.org/markup-compatibility/2006">
        <mc:Choice xmlns:v="urn:schemas-microsoft-com:vml" Requires="v">
          <p:control spid="1031" name="ScrollBar1" r:id="rId12" imgW="152280" imgH="3200400"/>
        </mc:Choice>
        <mc:Fallback>
          <p:control name="ScrollBar1" r:id="rId12" imgW="152280" imgH="3200400">
            <p:pic>
              <p:nvPicPr>
                <p:cNvPr id="0" name="ScrollBar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915400" y="76200"/>
                  <a:ext cx="152400" cy="320040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Lst>
  <p:timing>
    <p:tnLst>
      <p:par>
        <p:cTn id="1" dur="indefinite" restart="never" nodeType="tmRoot"/>
      </p:par>
    </p:tnLst>
  </p:timing>
  <p:hf hdr="0" ftr="0" dt="0"/>
  <p:txStyles>
    <p:titleStyle>
      <a:lvl1pPr marL="342900" indent="-342900" algn="ctr" defTabSz="-13873163" rtl="0" eaLnBrk="0" fontAlgn="base" hangingPunct="0">
        <a:spcBef>
          <a:spcPct val="0"/>
        </a:spcBef>
        <a:spcAft>
          <a:spcPct val="0"/>
        </a:spcAft>
        <a:defRPr sz="2400">
          <a:solidFill>
            <a:schemeClr val="accent1"/>
          </a:solidFill>
          <a:latin typeface="+mj-lt"/>
          <a:ea typeface="+mj-ea"/>
          <a:cs typeface="+mj-cs"/>
        </a:defRPr>
      </a:lvl1pPr>
      <a:lvl2pPr marL="342900" indent="-342900" algn="ctr" defTabSz="-13873163" rtl="0" eaLnBrk="0" fontAlgn="base" hangingPunct="0">
        <a:spcBef>
          <a:spcPct val="0"/>
        </a:spcBef>
        <a:spcAft>
          <a:spcPct val="0"/>
        </a:spcAft>
        <a:defRPr sz="2400">
          <a:solidFill>
            <a:schemeClr val="accent1"/>
          </a:solidFill>
          <a:latin typeface="Arial"/>
        </a:defRPr>
      </a:lvl2pPr>
      <a:lvl3pPr marL="342900" indent="-342900" algn="ctr" defTabSz="-13873163" rtl="0" eaLnBrk="0" fontAlgn="base" hangingPunct="0">
        <a:spcBef>
          <a:spcPct val="0"/>
        </a:spcBef>
        <a:spcAft>
          <a:spcPct val="0"/>
        </a:spcAft>
        <a:defRPr sz="2400">
          <a:solidFill>
            <a:schemeClr val="accent1"/>
          </a:solidFill>
          <a:latin typeface="Arial"/>
        </a:defRPr>
      </a:lvl3pPr>
      <a:lvl4pPr marL="342900" indent="-342900" algn="ctr" defTabSz="-13873163" rtl="0" eaLnBrk="0" fontAlgn="base" hangingPunct="0">
        <a:spcBef>
          <a:spcPct val="0"/>
        </a:spcBef>
        <a:spcAft>
          <a:spcPct val="0"/>
        </a:spcAft>
        <a:defRPr sz="2400">
          <a:solidFill>
            <a:schemeClr val="accent1"/>
          </a:solidFill>
          <a:latin typeface="Arial"/>
        </a:defRPr>
      </a:lvl4pPr>
      <a:lvl5pPr marL="342900" indent="-342900" algn="ctr" defTabSz="-13873163" rtl="0" eaLnBrk="0" fontAlgn="base" hangingPunct="0">
        <a:spcBef>
          <a:spcPct val="0"/>
        </a:spcBef>
        <a:spcAft>
          <a:spcPct val="0"/>
        </a:spcAft>
        <a:defRPr sz="2400">
          <a:solidFill>
            <a:schemeClr val="accent1"/>
          </a:solidFill>
          <a:latin typeface="Arial"/>
        </a:defRPr>
      </a:lvl5pPr>
      <a:lvl6pPr marL="457200" algn="ctr" fontAlgn="base">
        <a:spcBef>
          <a:spcPct val="0"/>
        </a:spcBef>
        <a:spcAft>
          <a:spcPct val="0"/>
        </a:spcAft>
        <a:defRPr sz="2400">
          <a:solidFill>
            <a:schemeClr val="accent1">
              <a:alpha val="100000"/>
            </a:schemeClr>
          </a:solidFill>
          <a:latin typeface="Arial"/>
        </a:defRPr>
      </a:lvl6pPr>
      <a:lvl7pPr marL="914400" algn="ctr" fontAlgn="base">
        <a:spcBef>
          <a:spcPct val="0"/>
        </a:spcBef>
        <a:spcAft>
          <a:spcPct val="0"/>
        </a:spcAft>
        <a:defRPr sz="2400">
          <a:solidFill>
            <a:schemeClr val="accent1">
              <a:alpha val="100000"/>
            </a:schemeClr>
          </a:solidFill>
          <a:latin typeface="Arial"/>
        </a:defRPr>
      </a:lvl7pPr>
      <a:lvl8pPr marL="1371600" algn="ctr" fontAlgn="base">
        <a:spcBef>
          <a:spcPct val="0"/>
        </a:spcBef>
        <a:spcAft>
          <a:spcPct val="0"/>
        </a:spcAft>
        <a:defRPr sz="2400">
          <a:solidFill>
            <a:schemeClr val="accent1">
              <a:alpha val="100000"/>
            </a:schemeClr>
          </a:solidFill>
          <a:latin typeface="Arial"/>
        </a:defRPr>
      </a:lvl8pPr>
      <a:lvl9pPr marL="1828800" algn="ctr" fontAlgn="base">
        <a:spcBef>
          <a:spcPct val="0"/>
        </a:spcBef>
        <a:spcAft>
          <a:spcPct val="0"/>
        </a:spcAft>
        <a:defRPr sz="2400">
          <a:solidFill>
            <a:schemeClr val="accent1">
              <a:alpha val="100000"/>
            </a:schemeClr>
          </a:solidFill>
          <a:latin typeface="Arial"/>
        </a:defRPr>
      </a:lvl9pPr>
    </p:titleStyle>
    <p:bodyStyle>
      <a:lvl1pPr marL="342900" indent="-342900" algn="l" defTabSz="-13873163"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defTabSz="-13873163" rtl="0" eaLnBrk="0" fontAlgn="base" hangingPunct="0">
        <a:spcBef>
          <a:spcPct val="20000"/>
        </a:spcBef>
        <a:spcAft>
          <a:spcPct val="0"/>
        </a:spcAft>
        <a:buChar char="–"/>
        <a:defRPr sz="2800">
          <a:solidFill>
            <a:schemeClr val="tx1"/>
          </a:solidFill>
          <a:latin typeface="+mn-lt"/>
        </a:defRPr>
      </a:lvl2pPr>
      <a:lvl3pPr marL="1143000" indent="-228600" algn="l" defTabSz="-13873163" rtl="0" eaLnBrk="0" fontAlgn="base" hangingPunct="0">
        <a:spcBef>
          <a:spcPct val="20000"/>
        </a:spcBef>
        <a:spcAft>
          <a:spcPct val="0"/>
        </a:spcAft>
        <a:buChar char="•"/>
        <a:defRPr sz="2400">
          <a:solidFill>
            <a:schemeClr val="tx1"/>
          </a:solidFill>
          <a:latin typeface="+mn-lt"/>
        </a:defRPr>
      </a:lvl3pPr>
      <a:lvl4pPr marL="1600200" indent="-228600" algn="l" defTabSz="-13873163" rtl="0" eaLnBrk="0" fontAlgn="base" hangingPunct="0">
        <a:spcBef>
          <a:spcPct val="20000"/>
        </a:spcBef>
        <a:spcAft>
          <a:spcPct val="0"/>
        </a:spcAft>
        <a:buChar char="–"/>
        <a:defRPr sz="2000">
          <a:solidFill>
            <a:schemeClr val="tx1"/>
          </a:solidFill>
          <a:latin typeface="+mn-lt"/>
        </a:defRPr>
      </a:lvl4pPr>
      <a:lvl5pPr marL="2057400" indent="-228600" algn="l" defTabSz="-13873163" rtl="0" eaLnBrk="0" fontAlgn="base" hangingPunct="0">
        <a:spcBef>
          <a:spcPct val="20000"/>
        </a:spcBef>
        <a:spcAft>
          <a:spcPct val="0"/>
        </a:spcAft>
        <a:buChar char="»"/>
        <a:defRPr sz="2000">
          <a:solidFill>
            <a:schemeClr val="tx1"/>
          </a:solidFill>
          <a:latin typeface="+mn-lt"/>
        </a:defRPr>
      </a:lvl5pPr>
      <a:lvl6pPr marL="2514600" indent="-228600" algn="l" fontAlgn="base">
        <a:spcBef>
          <a:spcPct val="20000"/>
        </a:spcBef>
        <a:spcAft>
          <a:spcPct val="0"/>
        </a:spcAft>
        <a:buChar char="»"/>
        <a:defRPr sz="2000">
          <a:solidFill>
            <a:schemeClr val="tx1">
              <a:alpha val="100000"/>
            </a:schemeClr>
          </a:solidFill>
          <a:latin typeface="+mn-lt"/>
        </a:defRPr>
      </a:lvl6pPr>
      <a:lvl7pPr marL="2971800" indent="-228600" algn="l" fontAlgn="base">
        <a:spcBef>
          <a:spcPct val="20000"/>
        </a:spcBef>
        <a:spcAft>
          <a:spcPct val="0"/>
        </a:spcAft>
        <a:buChar char="»"/>
        <a:defRPr sz="2000">
          <a:solidFill>
            <a:schemeClr val="tx1">
              <a:alpha val="100000"/>
            </a:schemeClr>
          </a:solidFill>
          <a:latin typeface="+mn-lt"/>
        </a:defRPr>
      </a:lvl7pPr>
      <a:lvl8pPr marL="3429000" indent="-228600" algn="l" fontAlgn="base">
        <a:spcBef>
          <a:spcPct val="20000"/>
        </a:spcBef>
        <a:spcAft>
          <a:spcPct val="0"/>
        </a:spcAft>
        <a:buChar char="»"/>
        <a:defRPr sz="2000">
          <a:solidFill>
            <a:schemeClr val="tx1">
              <a:alpha val="100000"/>
            </a:schemeClr>
          </a:solidFill>
          <a:latin typeface="+mn-lt"/>
        </a:defRPr>
      </a:lvl8pPr>
      <a:lvl9pPr marL="3886200" indent="-228600" algn="l" fontAlgn="base">
        <a:spcBef>
          <a:spcPct val="20000"/>
        </a:spcBef>
        <a:spcAft>
          <a:spcPct val="0"/>
        </a:spcAft>
        <a:buChar char="»"/>
        <a:defRPr sz="2000">
          <a:solidFill>
            <a:schemeClr val="tx1">
              <a:alpha val="100000"/>
            </a:schemeClr>
          </a:solidFill>
          <a:latin typeface="+mn-lt"/>
        </a:defRPr>
      </a:lvl9pPr>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182F"/>
            </a:gs>
            <a:gs pos="100000">
              <a:srgbClr val="003366"/>
            </a:gs>
          </a:gsLst>
          <a:lin ang="5400000" scaled="1"/>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cs typeface="+mn-cs"/>
              </a:defRPr>
            </a:lvl1pPr>
          </a:lstStyle>
          <a:p>
            <a:pPr>
              <a:defRPr/>
            </a:pPr>
            <a:fld id="{5997E1BC-F39A-455E-B2F6-FA2C836A3FB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05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cs typeface="+mn-cs"/>
              </a:defRPr>
            </a:lvl1pPr>
          </a:lstStyle>
          <a:p>
            <a:pPr>
              <a:defRPr/>
            </a:pPr>
            <a:endParaRPr lang="en-US"/>
          </a:p>
        </p:txBody>
      </p:sp>
      <p:sp>
        <p:nvSpPr>
          <p:cNvPr id="2805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cs typeface="+mn-cs"/>
              </a:defRPr>
            </a:lvl1pPr>
          </a:lstStyle>
          <a:p>
            <a:pPr>
              <a:defRPr/>
            </a:pPr>
            <a:endParaRPr lang="en-US"/>
          </a:p>
        </p:txBody>
      </p:sp>
      <p:sp>
        <p:nvSpPr>
          <p:cNvPr id="2805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cs typeface="+mn-cs"/>
              </a:defRPr>
            </a:lvl1pPr>
          </a:lstStyle>
          <a:p>
            <a:pPr>
              <a:defRPr/>
            </a:pPr>
            <a:fld id="{56BCC3B0-2CB7-49B7-BDBB-3B791548A3E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 name="Rectangle 3"/>
          <p:cNvSpPr>
            <a:spLocks noGrp="1" noChangeArrowheads="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Times New Roman" pitchFamily="18" charset="0"/>
                <a:cs typeface="+mn-cs"/>
              </a:defRPr>
            </a:lvl1pPr>
          </a:lstStyle>
          <a:p>
            <a:pPr>
              <a:defRPr/>
            </a:pPr>
            <a:fld id="{E77323D2-F622-4A0B-8FDE-8358AE9A2625}" type="datetimeFigureOut">
              <a:rPr lang="en-US"/>
              <a:pPr>
                <a:defRPr/>
              </a:pPr>
              <a:t>9/5/2012</a:t>
            </a:fld>
            <a:endParaRPr lang="en-US"/>
          </a:p>
        </p:txBody>
      </p:sp>
      <p:sp>
        <p:nvSpPr>
          <p:cNvPr id="8" name="Rectangle 4"/>
          <p:cNvSpPr>
            <a:spLocks noGrp="1" noChangeArrowheads="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898989"/>
                </a:solidFill>
                <a:latin typeface="Calibri" pitchFamily="34" charset="0"/>
                <a:cs typeface="+mn-cs"/>
              </a:defRPr>
            </a:lvl1pPr>
          </a:lstStyle>
          <a:p>
            <a:pPr>
              <a:defRPr/>
            </a:pPr>
            <a:fld id="{9D4ED41E-FC26-4E70-9F0A-54DB6557B707}" type="slidenum">
              <a:rPr lang="en-US"/>
              <a:pPr>
                <a:defRPr/>
              </a:pPr>
              <a:t>‹#›</a:t>
            </a:fld>
            <a:endParaRPr lang="en-US"/>
          </a:p>
        </p:txBody>
      </p:sp>
      <p:sp>
        <p:nvSpPr>
          <p:cNvPr id="9" name="Rectangle 5"/>
          <p:cNvSpPr>
            <a:spLocks noGrp="1" noChangeArrowheads="1"/>
          </p:cNvSpPr>
          <p:nvPr>
            <p:ph type="ftr" sz="quarter" idx="3"/>
          </p:nvPr>
        </p:nvSpPr>
        <p:spPr bwMode="auto">
          <a:xfrm>
            <a:off x="3124200" y="6356350"/>
            <a:ext cx="2895600" cy="365125"/>
          </a:xfrm>
          <a:prstGeom prst="rect">
            <a:avLst/>
          </a:prstGeom>
          <a:ln>
            <a:miter lim="800000"/>
            <a:headEnd/>
            <a:tailEnd/>
          </a:ln>
        </p:spPr>
        <p:txBody>
          <a:bodyPr vert="horz" wrap="square" lIns="91440" tIns="45720" rIns="91440" bIns="45720" numCol="1" anchor="ctr" anchorCtr="0" compatLnSpc="1">
            <a:prstTxWarp prst="textNoShape">
              <a:avLst/>
            </a:prstTxWarp>
          </a:bodyPr>
          <a:lstStyle>
            <a:lvl1pPr algn="ctr">
              <a:defRPr sz="1200">
                <a:solidFill>
                  <a:srgbClr val="898989"/>
                </a:solidFill>
                <a:latin typeface="Times New Roman" pitchFamily="18" charset="0"/>
                <a:cs typeface="+mn-cs"/>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ransition spd="med">
    <p:fade/>
  </p:transition>
  <p:hf hdr="0" ftr="0" dt="0"/>
  <p:txStyles>
    <p:titleStyle>
      <a:lvl1pPr marL="342900" indent="-342900" algn="ctr" defTabSz="-13873163" rtl="0" eaLnBrk="0" fontAlgn="base" hangingPunct="0">
        <a:spcBef>
          <a:spcPct val="0"/>
        </a:spcBef>
        <a:spcAft>
          <a:spcPct val="0"/>
        </a:spcAft>
        <a:defRPr sz="3200">
          <a:solidFill>
            <a:srgbClr val="FF0000"/>
          </a:solidFill>
          <a:latin typeface="+mj-lt"/>
          <a:ea typeface="+mj-ea"/>
          <a:cs typeface="+mj-cs"/>
        </a:defRPr>
      </a:lvl1pPr>
      <a:lvl2pPr marL="342900" indent="-342900" algn="ctr" defTabSz="-13873163" rtl="0" eaLnBrk="0" fontAlgn="base" hangingPunct="0">
        <a:spcBef>
          <a:spcPct val="0"/>
        </a:spcBef>
        <a:spcAft>
          <a:spcPct val="0"/>
        </a:spcAft>
        <a:defRPr sz="3200">
          <a:solidFill>
            <a:srgbClr val="FF0000"/>
          </a:solidFill>
          <a:latin typeface="Arial" pitchFamily="34" charset="0"/>
          <a:cs typeface="Arial" pitchFamily="34" charset="0"/>
        </a:defRPr>
      </a:lvl2pPr>
      <a:lvl3pPr marL="342900" indent="-342900" algn="ctr" defTabSz="-13873163" rtl="0" eaLnBrk="0" fontAlgn="base" hangingPunct="0">
        <a:spcBef>
          <a:spcPct val="0"/>
        </a:spcBef>
        <a:spcAft>
          <a:spcPct val="0"/>
        </a:spcAft>
        <a:defRPr sz="3200">
          <a:solidFill>
            <a:srgbClr val="FF0000"/>
          </a:solidFill>
          <a:latin typeface="Arial" pitchFamily="34" charset="0"/>
          <a:cs typeface="Arial" pitchFamily="34" charset="0"/>
        </a:defRPr>
      </a:lvl3pPr>
      <a:lvl4pPr marL="342900" indent="-342900" algn="ctr" defTabSz="-13873163" rtl="0" eaLnBrk="0" fontAlgn="base" hangingPunct="0">
        <a:spcBef>
          <a:spcPct val="0"/>
        </a:spcBef>
        <a:spcAft>
          <a:spcPct val="0"/>
        </a:spcAft>
        <a:defRPr sz="3200">
          <a:solidFill>
            <a:srgbClr val="FF0000"/>
          </a:solidFill>
          <a:latin typeface="Arial" pitchFamily="34" charset="0"/>
          <a:cs typeface="Arial" pitchFamily="34" charset="0"/>
        </a:defRPr>
      </a:lvl4pPr>
      <a:lvl5pPr marL="342900" indent="-342900" algn="ctr" defTabSz="-13873163" rtl="0" eaLnBrk="0" fontAlgn="base" hangingPunct="0">
        <a:spcBef>
          <a:spcPct val="0"/>
        </a:spcBef>
        <a:spcAft>
          <a:spcPct val="0"/>
        </a:spcAft>
        <a:defRPr sz="3200">
          <a:solidFill>
            <a:srgbClr val="FF0000"/>
          </a:solidFill>
          <a:latin typeface="Arial" pitchFamily="34" charset="0"/>
          <a:cs typeface="Arial" pitchFamily="34" charset="0"/>
        </a:defRPr>
      </a:lvl5pPr>
      <a:lvl6pPr marL="800100" indent="-342900" algn="ctr" defTabSz="-13873163" rtl="0" eaLnBrk="0" fontAlgn="base" hangingPunct="0">
        <a:spcBef>
          <a:spcPct val="0"/>
        </a:spcBef>
        <a:spcAft>
          <a:spcPct val="0"/>
        </a:spcAft>
        <a:defRPr sz="3200">
          <a:solidFill>
            <a:srgbClr val="FF0000"/>
          </a:solidFill>
          <a:latin typeface="Arial" pitchFamily="34" charset="0"/>
          <a:cs typeface="Arial" pitchFamily="34" charset="0"/>
        </a:defRPr>
      </a:lvl6pPr>
      <a:lvl7pPr marL="1257300" indent="-342900" algn="ctr" defTabSz="-13873163" rtl="0" eaLnBrk="0" fontAlgn="base" hangingPunct="0">
        <a:spcBef>
          <a:spcPct val="0"/>
        </a:spcBef>
        <a:spcAft>
          <a:spcPct val="0"/>
        </a:spcAft>
        <a:defRPr sz="3200">
          <a:solidFill>
            <a:srgbClr val="FF0000"/>
          </a:solidFill>
          <a:latin typeface="Arial" pitchFamily="34" charset="0"/>
          <a:cs typeface="Arial" pitchFamily="34" charset="0"/>
        </a:defRPr>
      </a:lvl7pPr>
      <a:lvl8pPr marL="1714500" indent="-342900" algn="ctr" defTabSz="-13873163" rtl="0" eaLnBrk="0" fontAlgn="base" hangingPunct="0">
        <a:spcBef>
          <a:spcPct val="0"/>
        </a:spcBef>
        <a:spcAft>
          <a:spcPct val="0"/>
        </a:spcAft>
        <a:defRPr sz="3200">
          <a:solidFill>
            <a:srgbClr val="FF0000"/>
          </a:solidFill>
          <a:latin typeface="Arial" pitchFamily="34" charset="0"/>
          <a:cs typeface="Arial" pitchFamily="34" charset="0"/>
        </a:defRPr>
      </a:lvl8pPr>
      <a:lvl9pPr marL="2171700" indent="-342900" algn="ctr" defTabSz="-13873163" rtl="0" eaLnBrk="0" fontAlgn="base" hangingPunct="0">
        <a:spcBef>
          <a:spcPct val="0"/>
        </a:spcBef>
        <a:spcAft>
          <a:spcPct val="0"/>
        </a:spcAft>
        <a:defRPr sz="3200">
          <a:solidFill>
            <a:srgbClr val="FF0000"/>
          </a:solidFill>
          <a:latin typeface="Arial" pitchFamily="34" charset="0"/>
          <a:cs typeface="Arial" pitchFamily="34" charset="0"/>
        </a:defRPr>
      </a:lvl9pPr>
    </p:titleStyle>
    <p:bodyStyle>
      <a:lvl1pPr marL="342900" indent="-342900" algn="l" defTabSz="-13873163"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defTabSz="-13873163" rtl="0" eaLnBrk="0" fontAlgn="base" hangingPunct="0">
        <a:spcBef>
          <a:spcPct val="20000"/>
        </a:spcBef>
        <a:spcAft>
          <a:spcPct val="0"/>
        </a:spcAft>
        <a:buFont typeface="Arial" pitchFamily="34" charset="0"/>
        <a:buChar char="–"/>
        <a:defRPr sz="2800">
          <a:solidFill>
            <a:schemeClr val="tx1"/>
          </a:solidFill>
          <a:latin typeface="+mn-lt"/>
          <a:cs typeface="+mn-cs"/>
        </a:defRPr>
      </a:lvl2pPr>
      <a:lvl3pPr marL="1143000" indent="-228600" algn="l" defTabSz="-13873163" rtl="0" eaLnBrk="0" fontAlgn="base" hangingPunct="0">
        <a:spcBef>
          <a:spcPct val="20000"/>
        </a:spcBef>
        <a:spcAft>
          <a:spcPct val="0"/>
        </a:spcAft>
        <a:buFont typeface="Arial" pitchFamily="34" charset="0"/>
        <a:buChar char="•"/>
        <a:defRPr sz="2400">
          <a:solidFill>
            <a:schemeClr val="tx1"/>
          </a:solidFill>
          <a:latin typeface="+mn-lt"/>
          <a:cs typeface="+mn-cs"/>
        </a:defRPr>
      </a:lvl3pPr>
      <a:lvl4pPr marL="1600200" indent="-228600" algn="l" defTabSz="-13873163" rtl="0" eaLnBrk="0" fontAlgn="base" hangingPunct="0">
        <a:spcBef>
          <a:spcPct val="20000"/>
        </a:spcBef>
        <a:spcAft>
          <a:spcPct val="0"/>
        </a:spcAft>
        <a:buFont typeface="Arial" pitchFamily="34" charset="0"/>
        <a:buChar char="–"/>
        <a:defRPr sz="2000">
          <a:solidFill>
            <a:schemeClr val="tx1"/>
          </a:solidFill>
          <a:latin typeface="+mn-lt"/>
          <a:cs typeface="+mn-cs"/>
        </a:defRPr>
      </a:lvl4pPr>
      <a:lvl5pPr marL="2057400" indent="-228600" algn="l" defTabSz="-13873163" rtl="0" eaLnBrk="0" fontAlgn="base" hangingPunct="0">
        <a:spcBef>
          <a:spcPct val="20000"/>
        </a:spcBef>
        <a:spcAft>
          <a:spcPct val="0"/>
        </a:spcAft>
        <a:buFont typeface="Arial" pitchFamily="34" charset="0"/>
        <a:buChar char="»"/>
        <a:defRPr sz="2000">
          <a:solidFill>
            <a:schemeClr val="tx1"/>
          </a:solidFill>
          <a:latin typeface="+mn-lt"/>
          <a:cs typeface="+mn-cs"/>
        </a:defRPr>
      </a:lvl5pPr>
      <a:lvl6pPr marL="2514600" indent="-228600" algn="l" defTabSz="-13873163" rtl="0" eaLnBrk="0" fontAlgn="base" hangingPunct="0">
        <a:spcBef>
          <a:spcPct val="20000"/>
        </a:spcBef>
        <a:spcAft>
          <a:spcPct val="0"/>
        </a:spcAft>
        <a:buFont typeface="Arial" pitchFamily="34" charset="0"/>
        <a:buChar char="»"/>
        <a:defRPr sz="2000">
          <a:solidFill>
            <a:schemeClr val="tx1"/>
          </a:solidFill>
          <a:latin typeface="+mn-lt"/>
          <a:cs typeface="+mn-cs"/>
        </a:defRPr>
      </a:lvl6pPr>
      <a:lvl7pPr marL="2971800" indent="-228600" algn="l" defTabSz="-13873163" rtl="0" eaLnBrk="0" fontAlgn="base" hangingPunct="0">
        <a:spcBef>
          <a:spcPct val="20000"/>
        </a:spcBef>
        <a:spcAft>
          <a:spcPct val="0"/>
        </a:spcAft>
        <a:buFont typeface="Arial" pitchFamily="34" charset="0"/>
        <a:buChar char="»"/>
        <a:defRPr sz="2000">
          <a:solidFill>
            <a:schemeClr val="tx1"/>
          </a:solidFill>
          <a:latin typeface="+mn-lt"/>
          <a:cs typeface="+mn-cs"/>
        </a:defRPr>
      </a:lvl7pPr>
      <a:lvl8pPr marL="3429000" indent="-228600" algn="l" defTabSz="-13873163" rtl="0" eaLnBrk="0" fontAlgn="base" hangingPunct="0">
        <a:spcBef>
          <a:spcPct val="20000"/>
        </a:spcBef>
        <a:spcAft>
          <a:spcPct val="0"/>
        </a:spcAft>
        <a:buFont typeface="Arial" pitchFamily="34" charset="0"/>
        <a:buChar char="»"/>
        <a:defRPr sz="2000">
          <a:solidFill>
            <a:schemeClr val="tx1"/>
          </a:solidFill>
          <a:latin typeface="+mn-lt"/>
          <a:cs typeface="+mn-cs"/>
        </a:defRPr>
      </a:lvl8pPr>
      <a:lvl9pPr marL="3886200" indent="-228600" algn="l" defTabSz="-13873163" rtl="0" eaLnBrk="0" fontAlgn="base" hangingPunct="0">
        <a:spcBef>
          <a:spcPct val="20000"/>
        </a:spcBef>
        <a:spcAft>
          <a:spcPct val="0"/>
        </a:spcAft>
        <a:buFont typeface="Arial" pitchFamily="34" charset="0"/>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a:defRPr/>
            </a:pPr>
            <a:fld id="{8867942F-8B95-427F-9EA3-19F0F810D15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globalchange.umich.edu/globalchange1/" TargetMode="External"/><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http://www.globalchange.umich.edu/globalchange1/current/labs/intro_models/stock.gif" TargetMode="External"/><Relationship Id="rId13"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18.png"/><Relationship Id="rId12" Type="http://schemas.openxmlformats.org/officeDocument/2006/relationships/image" Target="http://www.globalchange.umich.edu/globalchange1/current/labs/intro_models/cnvrtr.gif"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http://www.globalchange.umich.edu/globalchange1/current/labs/intro_models/intrograph1.JPG" TargetMode="External"/><Relationship Id="rId11" Type="http://schemas.openxmlformats.org/officeDocument/2006/relationships/image" Target="../media/image20.png"/><Relationship Id="rId5" Type="http://schemas.openxmlformats.org/officeDocument/2006/relationships/image" Target="../media/image17.jpeg"/><Relationship Id="rId10" Type="http://schemas.openxmlformats.org/officeDocument/2006/relationships/image" Target="http://www.globalchange.umich.edu/globalchange1/current/labs/intro_models/flow.gif" TargetMode="External"/><Relationship Id="rId4" Type="http://schemas.openxmlformats.org/officeDocument/2006/relationships/image" Target="http://www.globalchange.umich.edu/globalchange1/current/labs/intro_models/intromodel1.JPG" TargetMode="External"/><Relationship Id="rId9" Type="http://schemas.openxmlformats.org/officeDocument/2006/relationships/image" Target="../media/image19.png"/><Relationship Id="rId14" Type="http://schemas.openxmlformats.org/officeDocument/2006/relationships/image" Target="http://www.globalchange.umich.edu/globalchange1/current/labs/intro_models/cnnctr.gi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jpeg"/><Relationship Id="rId18" Type="http://schemas.openxmlformats.org/officeDocument/2006/relationships/image" Target="../media/image40.jpeg"/><Relationship Id="rId3" Type="http://schemas.openxmlformats.org/officeDocument/2006/relationships/image" Target="../media/image25.jpeg"/><Relationship Id="rId7" Type="http://schemas.openxmlformats.org/officeDocument/2006/relationships/image" Target="../media/image29.jpeg"/><Relationship Id="rId12" Type="http://schemas.openxmlformats.org/officeDocument/2006/relationships/image" Target="../media/image34.jpeg"/><Relationship Id="rId17" Type="http://schemas.openxmlformats.org/officeDocument/2006/relationships/image" Target="../media/image39.jpeg"/><Relationship Id="rId2" Type="http://schemas.openxmlformats.org/officeDocument/2006/relationships/notesSlide" Target="../notesSlides/notesSlide14.xml"/><Relationship Id="rId16" Type="http://schemas.openxmlformats.org/officeDocument/2006/relationships/image" Target="../media/image38.jpeg"/><Relationship Id="rId20" Type="http://schemas.openxmlformats.org/officeDocument/2006/relationships/image" Target="../media/image42.jpeg"/><Relationship Id="rId1" Type="http://schemas.openxmlformats.org/officeDocument/2006/relationships/slideLayout" Target="../slideLayouts/slideLayout28.xml"/><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image" Target="../media/image27.jpeg"/><Relationship Id="rId15" Type="http://schemas.openxmlformats.org/officeDocument/2006/relationships/image" Target="../media/image37.jpeg"/><Relationship Id="rId10" Type="http://schemas.openxmlformats.org/officeDocument/2006/relationships/image" Target="../media/image32.jpeg"/><Relationship Id="rId19" Type="http://schemas.openxmlformats.org/officeDocument/2006/relationships/image" Target="../media/image41.jpeg"/><Relationship Id="rId4" Type="http://schemas.openxmlformats.org/officeDocument/2006/relationships/image" Target="../media/image26.jpeg"/><Relationship Id="rId9" Type="http://schemas.openxmlformats.org/officeDocument/2006/relationships/image" Target="../media/image31.jpeg"/><Relationship Id="rId1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8.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hyperlink" Target="mailto:jeffjshi@umich.edu" TargetMode="External"/><Relationship Id="rId3" Type="http://schemas.openxmlformats.org/officeDocument/2006/relationships/image" Target="../media/image4.gif"/><Relationship Id="rId7" Type="http://schemas.openxmlformats.org/officeDocument/2006/relationships/hyperlink" Target="mailto:vdpluijm@umich.edu" TargetMode="External"/><Relationship Id="rId12" Type="http://schemas.openxmlformats.org/officeDocument/2006/relationships/hyperlink" Target="mailto:globalchange@umich.edu" TargetMode="External"/><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hyperlink" Target="mailto:poulsen@umich.edu" TargetMode="External"/><Relationship Id="rId11" Type="http://schemas.openxmlformats.org/officeDocument/2006/relationships/hyperlink" Target="mailto:taylorma@umich.edu" TargetMode="External"/><Relationship Id="rId5" Type="http://schemas.openxmlformats.org/officeDocument/2006/relationships/hyperlink" Target="mailto:gwk@umich.edu" TargetMode="External"/><Relationship Id="rId10" Type="http://schemas.openxmlformats.org/officeDocument/2006/relationships/hyperlink" Target="mailto:drosier@umich.edu" TargetMode="External"/><Relationship Id="rId4" Type="http://schemas.openxmlformats.org/officeDocument/2006/relationships/hyperlink" Target="mailto:cbadgley@umich.edu" TargetMode="External"/><Relationship Id="rId9" Type="http://schemas.openxmlformats.org/officeDocument/2006/relationships/hyperlink" Target="mailto:louisej@umich.edu"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wmf"/><Relationship Id="rId4" Type="http://schemas.openxmlformats.org/officeDocument/2006/relationships/image" Target="../media/image53.wmf"/></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9.jpeg"/></Relationships>
</file>

<file path=ppt/slides/_rels/slide2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gif"/></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emf"/></Relationships>
</file>

<file path=ppt/slides/_rels/slide3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34.xml.rels><?xml version="1.0" encoding="UTF-8" standalone="yes"?>
<Relationships xmlns="http://schemas.openxmlformats.org/package/2006/relationships"><Relationship Id="rId3" Type="http://schemas.openxmlformats.org/officeDocument/2006/relationships/hyperlink" Target="http://tolweb.org/tree/home.pages/aboutoverview.html"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69.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50.xml"/></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6.xml"/><Relationship Id="rId1" Type="http://schemas.openxmlformats.org/officeDocument/2006/relationships/slideLayout" Target="../slideLayouts/slideLayout50.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7.xml"/><Relationship Id="rId1" Type="http://schemas.openxmlformats.org/officeDocument/2006/relationships/slideLayout" Target="../slideLayouts/slideLayout6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hyperlink" Target="https://ctools.umich.edu/"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www.globalchange.umich.edu/globalchange1/" TargetMode="External"/><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hyperlink" Target="http://lecturetools.org/"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www.globalchange.umich.edu/globalchange1/" TargetMode="External"/><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15.pn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2" name="Slide Number Placeholder 6"/>
          <p:cNvSpPr>
            <a:spLocks noGrp="1"/>
          </p:cNvSpPr>
          <p:nvPr>
            <p:ph type="sldNum" sz="quarter" idx="12"/>
          </p:nvPr>
        </p:nvSpPr>
        <p:spPr/>
        <p:txBody>
          <a:bodyPr/>
          <a:lstStyle/>
          <a:p>
            <a:pPr>
              <a:defRPr/>
            </a:pPr>
            <a:fld id="{FD379A8C-4BBF-43DB-A4F3-301100C4401A}" type="slidenum">
              <a:rPr lang="en-US" smtClean="0">
                <a:latin typeface="Comic Sans MS" pitchFamily="66" charset="0"/>
              </a:rPr>
              <a:pPr>
                <a:defRPr/>
              </a:pPr>
              <a:t>1</a:t>
            </a:fld>
            <a:endParaRPr lang="en-US" smtClean="0">
              <a:latin typeface="Comic Sans MS" pitchFamily="66" charset="0"/>
            </a:endParaRPr>
          </a:p>
        </p:txBody>
      </p:sp>
      <p:sp>
        <p:nvSpPr>
          <p:cNvPr id="8195" name="Title 60417"/>
          <p:cNvSpPr>
            <a:spLocks noGrp="1" noChangeArrowheads="1"/>
          </p:cNvSpPr>
          <p:nvPr>
            <p:ph type="title"/>
          </p:nvPr>
        </p:nvSpPr>
        <p:spPr>
          <a:xfrm>
            <a:off x="685800" y="-76200"/>
            <a:ext cx="7772400" cy="914400"/>
          </a:xfrm>
        </p:spPr>
        <p:txBody>
          <a:bodyPr/>
          <a:lstStyle/>
          <a:p>
            <a:pPr marL="0" indent="0" defTabSz="914400" eaLnBrk="1" hangingPunct="1">
              <a:lnSpc>
                <a:spcPct val="120000"/>
              </a:lnSpc>
              <a:spcAft>
                <a:spcPct val="20000"/>
              </a:spcAft>
            </a:pPr>
            <a:r>
              <a:rPr lang="en-US" sz="2800" smtClean="0">
                <a:solidFill>
                  <a:schemeClr val="bg1"/>
                </a:solidFill>
                <a:latin typeface="Comic Sans MS" pitchFamily="66" charset="0"/>
              </a:rPr>
              <a:t>Global Change 1:  Physical Processes</a:t>
            </a:r>
            <a:r>
              <a:rPr lang="en-US" smtClean="0">
                <a:solidFill>
                  <a:schemeClr val="bg1"/>
                </a:solidFill>
                <a:latin typeface="Comic Sans MS" pitchFamily="66" charset="0"/>
              </a:rPr>
              <a:t/>
            </a:r>
            <a:br>
              <a:rPr lang="en-US" smtClean="0">
                <a:solidFill>
                  <a:schemeClr val="bg1"/>
                </a:solidFill>
                <a:latin typeface="Comic Sans MS" pitchFamily="66" charset="0"/>
              </a:rPr>
            </a:br>
            <a:endParaRPr lang="en-US" sz="1600" smtClean="0">
              <a:solidFill>
                <a:schemeClr val="bg1"/>
              </a:solidFill>
              <a:latin typeface="Comic Sans MS" pitchFamily="66" charset="0"/>
            </a:endParaRPr>
          </a:p>
        </p:txBody>
      </p:sp>
      <p:sp>
        <p:nvSpPr>
          <p:cNvPr id="8196" name="Rectangle 60422" descr="Global Change Web">
            <a:hlinkClick r:id="rId3"/>
          </p:cNvPr>
          <p:cNvSpPr>
            <a:spLocks noChangeAspect="1" noChangeArrowheads="1"/>
          </p:cNvSpPr>
          <p:nvPr/>
        </p:nvSpPr>
        <p:spPr bwMode="auto">
          <a:xfrm>
            <a:off x="381000" y="5486400"/>
            <a:ext cx="5889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8197" name="Picture 1"/>
          <p:cNvPicPr>
            <a:picLocks noChangeAspect="1" noChangeArrowheads="1"/>
          </p:cNvPicPr>
          <p:nvPr/>
        </p:nvPicPr>
        <p:blipFill>
          <a:blip r:embed="rId4">
            <a:extLst>
              <a:ext uri="{28A0092B-C50C-407E-A947-70E740481C1C}">
                <a14:useLocalDpi xmlns:a14="http://schemas.microsoft.com/office/drawing/2010/main" val="0"/>
              </a:ext>
            </a:extLst>
          </a:blip>
          <a:srcRect l="3477" t="17348" r="2464" b="4520"/>
          <a:stretch>
            <a:fillRect/>
          </a:stretch>
        </p:blipFill>
        <p:spPr bwMode="auto">
          <a:xfrm>
            <a:off x="228600" y="661988"/>
            <a:ext cx="9144000" cy="619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Rectangle 60419"/>
          <p:cNvSpPr>
            <a:spLocks noChangeArrowheads="1"/>
          </p:cNvSpPr>
          <p:nvPr/>
        </p:nvSpPr>
        <p:spPr bwMode="auto">
          <a:xfrm>
            <a:off x="152400" y="6461125"/>
            <a:ext cx="36242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solidFill>
                  <a:schemeClr val="bg1"/>
                </a:solidFill>
              </a:rPr>
              <a:t>www.globalchange.umich.edu/</a:t>
            </a:r>
          </a:p>
        </p:txBody>
      </p:sp>
      <p:sp>
        <p:nvSpPr>
          <p:cNvPr id="8199" name="Text Box 8"/>
          <p:cNvSpPr txBox="1">
            <a:spLocks noChangeArrowheads="1"/>
          </p:cNvSpPr>
          <p:nvPr/>
        </p:nvSpPr>
        <p:spPr bwMode="auto">
          <a:xfrm>
            <a:off x="0" y="515938"/>
            <a:ext cx="161607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Comic Sans MS" pitchFamily="66" charset="0"/>
                <a:cs typeface="Arial" pitchFamily="34" charset="0"/>
              </a:defRPr>
            </a:lvl1pPr>
            <a:lvl2pPr marL="742950" indent="-285750" eaLnBrk="0" hangingPunct="0">
              <a:defRPr sz="2800">
                <a:solidFill>
                  <a:schemeClr val="tx1"/>
                </a:solidFill>
                <a:latin typeface="Comic Sans MS" pitchFamily="66" charset="0"/>
                <a:cs typeface="Arial" pitchFamily="34" charset="0"/>
              </a:defRPr>
            </a:lvl2pPr>
            <a:lvl3pPr marL="1143000" indent="-228600" eaLnBrk="0" hangingPunct="0">
              <a:defRPr sz="2800">
                <a:solidFill>
                  <a:schemeClr val="tx1"/>
                </a:solidFill>
                <a:latin typeface="Comic Sans MS" pitchFamily="66" charset="0"/>
                <a:cs typeface="Arial" pitchFamily="34" charset="0"/>
              </a:defRPr>
            </a:lvl3pPr>
            <a:lvl4pPr marL="1600200" indent="-228600" eaLnBrk="0" hangingPunct="0">
              <a:defRPr sz="2800">
                <a:solidFill>
                  <a:schemeClr val="tx1"/>
                </a:solidFill>
                <a:latin typeface="Comic Sans MS" pitchFamily="66" charset="0"/>
                <a:cs typeface="Arial" pitchFamily="34" charset="0"/>
              </a:defRPr>
            </a:lvl4pPr>
            <a:lvl5pPr marL="2057400" indent="-228600" eaLnBrk="0" hangingPunct="0">
              <a:defRPr sz="28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8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8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8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800">
                <a:solidFill>
                  <a:schemeClr val="tx1"/>
                </a:solidFill>
                <a:latin typeface="Comic Sans MS" pitchFamily="66" charset="0"/>
                <a:cs typeface="Arial" pitchFamily="34" charset="0"/>
              </a:defRPr>
            </a:lvl9pPr>
          </a:lstStyle>
          <a:p>
            <a:pPr eaLnBrk="1" hangingPunct="1"/>
            <a:r>
              <a:rPr lang="en-US" sz="1800" dirty="0">
                <a:solidFill>
                  <a:schemeClr val="bg1"/>
                </a:solidFill>
              </a:rPr>
              <a:t>Environ 110 </a:t>
            </a:r>
            <a:r>
              <a:rPr lang="en-US" sz="1800" dirty="0" err="1">
                <a:solidFill>
                  <a:schemeClr val="bg1"/>
                </a:solidFill>
              </a:rPr>
              <a:t>Biol</a:t>
            </a:r>
            <a:r>
              <a:rPr lang="en-US" sz="1800" dirty="0">
                <a:solidFill>
                  <a:schemeClr val="bg1"/>
                </a:solidFill>
              </a:rPr>
              <a:t> 110 </a:t>
            </a:r>
            <a:r>
              <a:rPr lang="en-US" sz="1800" dirty="0" smtClean="0">
                <a:solidFill>
                  <a:schemeClr val="bg1"/>
                </a:solidFill>
              </a:rPr>
              <a:t>EARTH </a:t>
            </a:r>
            <a:r>
              <a:rPr lang="en-US" sz="1800" dirty="0">
                <a:solidFill>
                  <a:schemeClr val="bg1"/>
                </a:solidFill>
              </a:rPr>
              <a:t>171 AOSS 171 ENSCEN 171</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20"/>
          <p:cNvSpPr>
            <a:spLocks noGrp="1"/>
          </p:cNvSpPr>
          <p:nvPr>
            <p:ph type="sldNum" sz="quarter" idx="12"/>
          </p:nvPr>
        </p:nvSpPr>
        <p:spPr/>
        <p:txBody>
          <a:bodyPr/>
          <a:lstStyle/>
          <a:p>
            <a:pPr>
              <a:defRPr/>
            </a:pPr>
            <a:fld id="{883F55E7-84B5-47FC-BC52-CA81DB44BD2C}" type="slidenum">
              <a:rPr lang="en-US" smtClean="0">
                <a:latin typeface="Comic Sans MS" pitchFamily="66" charset="0"/>
              </a:rPr>
              <a:pPr>
                <a:defRPr/>
              </a:pPr>
              <a:t>10</a:t>
            </a:fld>
            <a:endParaRPr lang="en-US" smtClean="0">
              <a:latin typeface="Comic Sans MS" pitchFamily="66" charset="0"/>
            </a:endParaRPr>
          </a:p>
        </p:txBody>
      </p:sp>
      <p:sp>
        <p:nvSpPr>
          <p:cNvPr id="18435" name="Rectangle 82946"/>
          <p:cNvSpPr>
            <a:spLocks noChangeArrowheads="1"/>
          </p:cNvSpPr>
          <p:nvPr/>
        </p:nvSpPr>
        <p:spPr bwMode="auto">
          <a:xfrm>
            <a:off x="3371850" y="1819275"/>
            <a:ext cx="9144000" cy="210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12" tIns="914112" rIns="914112" bIns="914112">
            <a:spAutoFit/>
          </a:bodyPr>
          <a:lstStyle/>
          <a:p>
            <a:endParaRPr lang="en-US" sz="1800">
              <a:solidFill>
                <a:srgbClr val="000000"/>
              </a:solidFill>
            </a:endParaRPr>
          </a:p>
        </p:txBody>
      </p:sp>
      <p:pic>
        <p:nvPicPr>
          <p:cNvPr id="18436" name="Rectangle 82947" descr="http://www.globalchange.umich.edu/globalchange1/current/labs/intro_models/intromodel1.JPG"/>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219200" y="1620838"/>
            <a:ext cx="28956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Rectangle 82948"/>
          <p:cNvSpPr>
            <a:spLocks noChangeArrowheads="1"/>
          </p:cNvSpPr>
          <p:nvPr/>
        </p:nvSpPr>
        <p:spPr bwMode="auto">
          <a:xfrm>
            <a:off x="2752725" y="1481138"/>
            <a:ext cx="9144000" cy="210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12" tIns="914112" rIns="914112" bIns="914112">
            <a:spAutoFit/>
          </a:bodyPr>
          <a:lstStyle/>
          <a:p>
            <a:endParaRPr lang="en-US" sz="1800">
              <a:solidFill>
                <a:srgbClr val="000000"/>
              </a:solidFill>
            </a:endParaRPr>
          </a:p>
        </p:txBody>
      </p:sp>
      <p:pic>
        <p:nvPicPr>
          <p:cNvPr id="18438" name="Rectangle 82949" descr="http://www.globalchange.umich.edu/globalchange1/current/labs/intro_models/intrograph1.JPG"/>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304800" y="3429000"/>
            <a:ext cx="50292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Rectangle 82950"/>
          <p:cNvSpPr>
            <a:spLocks noChangeArrowheads="1"/>
          </p:cNvSpPr>
          <p:nvPr/>
        </p:nvSpPr>
        <p:spPr bwMode="auto">
          <a:xfrm>
            <a:off x="0" y="2392363"/>
            <a:ext cx="9144000" cy="210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12" tIns="914112" rIns="914112" bIns="914112">
            <a:spAutoFit/>
          </a:bodyPr>
          <a:lstStyle/>
          <a:p>
            <a:endParaRPr lang="en-US" sz="1800">
              <a:solidFill>
                <a:srgbClr val="000000"/>
              </a:solidFill>
            </a:endParaRPr>
          </a:p>
        </p:txBody>
      </p:sp>
      <p:pic>
        <p:nvPicPr>
          <p:cNvPr id="18440" name="Rectangle 82951" descr="stock tool icon"/>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5638800" y="1828800"/>
            <a:ext cx="847725"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1" name="Rectangle 82952"/>
          <p:cNvSpPr>
            <a:spLocks noChangeArrowheads="1"/>
          </p:cNvSpPr>
          <p:nvPr/>
        </p:nvSpPr>
        <p:spPr bwMode="auto">
          <a:xfrm>
            <a:off x="6629400" y="1889125"/>
            <a:ext cx="2514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b="1">
                <a:cs typeface="Times New Roman" pitchFamily="18" charset="0"/>
              </a:rPr>
              <a:t>Stocks</a:t>
            </a:r>
            <a:r>
              <a:rPr lang="en-US" sz="1800">
                <a:cs typeface="Times New Roman" pitchFamily="18" charset="0"/>
              </a:rPr>
              <a:t> are variables of interest</a:t>
            </a:r>
            <a:endParaRPr lang="en-US" sz="1800"/>
          </a:p>
        </p:txBody>
      </p:sp>
      <p:sp>
        <p:nvSpPr>
          <p:cNvPr id="18442" name="Rectangle 82953"/>
          <p:cNvSpPr>
            <a:spLocks noChangeArrowheads="1"/>
          </p:cNvSpPr>
          <p:nvPr/>
        </p:nvSpPr>
        <p:spPr bwMode="auto">
          <a:xfrm>
            <a:off x="0" y="2392363"/>
            <a:ext cx="9144000" cy="210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12" tIns="914112" rIns="914112" bIns="914112">
            <a:spAutoFit/>
          </a:bodyPr>
          <a:lstStyle/>
          <a:p>
            <a:endParaRPr lang="en-US" sz="1800">
              <a:solidFill>
                <a:srgbClr val="000000"/>
              </a:solidFill>
            </a:endParaRPr>
          </a:p>
        </p:txBody>
      </p:sp>
      <p:pic>
        <p:nvPicPr>
          <p:cNvPr id="18443" name="Rectangle 82954" descr="flow tool icon"/>
          <p:cNvPicPr>
            <a:picLocks noChangeAspect="1" noChangeArrowheads="1"/>
          </p:cNvPicPr>
          <p:nvPr/>
        </p:nvPicPr>
        <p:blipFill>
          <a:blip r:embed="rId9" r:link="rId10">
            <a:extLst>
              <a:ext uri="{28A0092B-C50C-407E-A947-70E740481C1C}">
                <a14:useLocalDpi xmlns:a14="http://schemas.microsoft.com/office/drawing/2010/main" val="0"/>
              </a:ext>
            </a:extLst>
          </a:blip>
          <a:srcRect/>
          <a:stretch>
            <a:fillRect/>
          </a:stretch>
        </p:blipFill>
        <p:spPr bwMode="auto">
          <a:xfrm>
            <a:off x="5638800" y="2971800"/>
            <a:ext cx="8382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4" name="Rectangle 82955"/>
          <p:cNvSpPr>
            <a:spLocks noChangeArrowheads="1"/>
          </p:cNvSpPr>
          <p:nvPr/>
        </p:nvSpPr>
        <p:spPr bwMode="auto">
          <a:xfrm>
            <a:off x="6629400" y="2879725"/>
            <a:ext cx="25146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b="1">
                <a:cs typeface="Times New Roman" pitchFamily="18" charset="0"/>
              </a:rPr>
              <a:t>Flows</a:t>
            </a:r>
            <a:r>
              <a:rPr lang="en-US" sz="1800">
                <a:cs typeface="Times New Roman" pitchFamily="18" charset="0"/>
              </a:rPr>
              <a:t> change stocks. Flows go into or out of stocks</a:t>
            </a:r>
            <a:endParaRPr lang="en-US" sz="1800"/>
          </a:p>
        </p:txBody>
      </p:sp>
      <p:sp>
        <p:nvSpPr>
          <p:cNvPr id="18445" name="Rectangle 82956"/>
          <p:cNvSpPr>
            <a:spLocks noChangeArrowheads="1"/>
          </p:cNvSpPr>
          <p:nvPr/>
        </p:nvSpPr>
        <p:spPr bwMode="auto">
          <a:xfrm>
            <a:off x="0" y="2392363"/>
            <a:ext cx="9144000"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12" tIns="914112" rIns="914112" bIns="914112">
            <a:spAutoFit/>
          </a:bodyPr>
          <a:lstStyle/>
          <a:p>
            <a:endParaRPr lang="en-US" sz="2400"/>
          </a:p>
        </p:txBody>
      </p:sp>
      <p:pic>
        <p:nvPicPr>
          <p:cNvPr id="18446" name="Rectangle 82957" descr="Converter tool icon"/>
          <p:cNvPicPr>
            <a:picLocks noChangeAspect="1" noChangeArrowheads="1"/>
          </p:cNvPicPr>
          <p:nvPr/>
        </p:nvPicPr>
        <p:blipFill>
          <a:blip r:embed="rId11" r:link="rId12">
            <a:extLst>
              <a:ext uri="{28A0092B-C50C-407E-A947-70E740481C1C}">
                <a14:useLocalDpi xmlns:a14="http://schemas.microsoft.com/office/drawing/2010/main" val="0"/>
              </a:ext>
            </a:extLst>
          </a:blip>
          <a:srcRect/>
          <a:stretch>
            <a:fillRect/>
          </a:stretch>
        </p:blipFill>
        <p:spPr bwMode="auto">
          <a:xfrm>
            <a:off x="5629275" y="4173538"/>
            <a:ext cx="847725"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7" name="Rectangle 82958"/>
          <p:cNvSpPr>
            <a:spLocks noChangeArrowheads="1"/>
          </p:cNvSpPr>
          <p:nvPr/>
        </p:nvSpPr>
        <p:spPr bwMode="auto">
          <a:xfrm>
            <a:off x="6629400" y="4022725"/>
            <a:ext cx="25146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b="1">
                <a:cs typeface="Times New Roman" pitchFamily="18" charset="0"/>
              </a:rPr>
              <a:t>Converters</a:t>
            </a:r>
            <a:r>
              <a:rPr lang="en-US" sz="1800">
                <a:cs typeface="Times New Roman" pitchFamily="18" charset="0"/>
              </a:rPr>
              <a:t> change relationships between stocks and flows</a:t>
            </a:r>
            <a:endParaRPr lang="en-US" sz="1800"/>
          </a:p>
        </p:txBody>
      </p:sp>
      <p:sp>
        <p:nvSpPr>
          <p:cNvPr id="18448" name="Rectangle 82959"/>
          <p:cNvSpPr>
            <a:spLocks noChangeArrowheads="1"/>
          </p:cNvSpPr>
          <p:nvPr/>
        </p:nvSpPr>
        <p:spPr bwMode="auto">
          <a:xfrm>
            <a:off x="0" y="2392363"/>
            <a:ext cx="9144000" cy="210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12" tIns="914112" rIns="914112" bIns="914112">
            <a:spAutoFit/>
          </a:bodyPr>
          <a:lstStyle/>
          <a:p>
            <a:endParaRPr lang="en-US" sz="1800">
              <a:solidFill>
                <a:srgbClr val="000000"/>
              </a:solidFill>
            </a:endParaRPr>
          </a:p>
        </p:txBody>
      </p:sp>
      <p:pic>
        <p:nvPicPr>
          <p:cNvPr id="18449" name="Rectangle 82960" descr="Connector tool icon"/>
          <p:cNvPicPr>
            <a:picLocks noChangeAspect="1" noChangeArrowheads="1"/>
          </p:cNvPicPr>
          <p:nvPr/>
        </p:nvPicPr>
        <p:blipFill>
          <a:blip r:embed="rId13" r:link="rId14">
            <a:extLst>
              <a:ext uri="{28A0092B-C50C-407E-A947-70E740481C1C}">
                <a14:useLocalDpi xmlns:a14="http://schemas.microsoft.com/office/drawing/2010/main" val="0"/>
              </a:ext>
            </a:extLst>
          </a:blip>
          <a:srcRect/>
          <a:stretch>
            <a:fillRect/>
          </a:stretch>
        </p:blipFill>
        <p:spPr bwMode="auto">
          <a:xfrm>
            <a:off x="5638800" y="5486400"/>
            <a:ext cx="914400"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0" name="Rectangle 82961"/>
          <p:cNvSpPr>
            <a:spLocks noChangeArrowheads="1"/>
          </p:cNvSpPr>
          <p:nvPr/>
        </p:nvSpPr>
        <p:spPr bwMode="auto">
          <a:xfrm>
            <a:off x="6553200" y="5394325"/>
            <a:ext cx="25908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b="1">
                <a:cs typeface="Times New Roman" pitchFamily="18" charset="0"/>
              </a:rPr>
              <a:t>Connectors</a:t>
            </a:r>
            <a:r>
              <a:rPr lang="en-US" sz="1800">
                <a:cs typeface="Times New Roman" pitchFamily="18" charset="0"/>
              </a:rPr>
              <a:t> allow information to be passed between variables</a:t>
            </a:r>
            <a:endParaRPr lang="en-US" sz="1800"/>
          </a:p>
        </p:txBody>
      </p:sp>
      <p:sp>
        <p:nvSpPr>
          <p:cNvPr id="18451" name="Rectangle 82963"/>
          <p:cNvSpPr>
            <a:spLocks noChangeArrowheads="1"/>
          </p:cNvSpPr>
          <p:nvPr/>
        </p:nvSpPr>
        <p:spPr bwMode="auto">
          <a:xfrm>
            <a:off x="381000" y="990600"/>
            <a:ext cx="6400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200" b="1">
                <a:cs typeface="Times New Roman" pitchFamily="18" charset="0"/>
              </a:rPr>
              <a:t>Population Example:</a:t>
            </a:r>
          </a:p>
          <a:p>
            <a:r>
              <a:rPr lang="en-US" sz="2200">
                <a:cs typeface="Times New Roman" pitchFamily="18" charset="0"/>
              </a:rPr>
              <a:t>BIRTHS = (BIRTH RATE)*(POPULATION)</a:t>
            </a:r>
          </a:p>
        </p:txBody>
      </p:sp>
      <p:sp>
        <p:nvSpPr>
          <p:cNvPr id="18452" name="Title 82964"/>
          <p:cNvSpPr>
            <a:spLocks noGrp="1" noChangeArrowheads="1"/>
          </p:cNvSpPr>
          <p:nvPr>
            <p:ph type="title"/>
          </p:nvPr>
        </p:nvSpPr>
        <p:spPr>
          <a:xfrm>
            <a:off x="685800" y="152400"/>
            <a:ext cx="7772400" cy="457200"/>
          </a:xfrm>
        </p:spPr>
        <p:txBody>
          <a:bodyPr/>
          <a:lstStyle/>
          <a:p>
            <a:pPr marL="0" indent="0" defTabSz="914400" eaLnBrk="1" hangingPunct="1"/>
            <a:r>
              <a:rPr lang="en-US" sz="2800" b="1" dirty="0" smtClean="0">
                <a:latin typeface="Comic Sans MS" pitchFamily="66" charset="0"/>
              </a:rPr>
              <a:t>System Dynamics Modeling (Stella)</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6"/>
          <p:cNvSpPr>
            <a:spLocks noGrp="1"/>
          </p:cNvSpPr>
          <p:nvPr>
            <p:ph type="sldNum" sz="quarter" idx="12"/>
          </p:nvPr>
        </p:nvSpPr>
        <p:spPr/>
        <p:txBody>
          <a:bodyPr/>
          <a:lstStyle/>
          <a:p>
            <a:pPr>
              <a:defRPr/>
            </a:pPr>
            <a:fld id="{9E566E29-7DF2-4651-AE4F-DDE20CEE8ECD}" type="slidenum">
              <a:rPr lang="en-US" smtClean="0">
                <a:latin typeface="Comic Sans MS" pitchFamily="66" charset="0"/>
              </a:rPr>
              <a:pPr>
                <a:defRPr/>
              </a:pPr>
              <a:t>11</a:t>
            </a:fld>
            <a:endParaRPr lang="en-US" smtClean="0">
              <a:latin typeface="Comic Sans MS" pitchFamily="66" charset="0"/>
            </a:endParaRPr>
          </a:p>
        </p:txBody>
      </p:sp>
      <p:sp>
        <p:nvSpPr>
          <p:cNvPr id="19459" name="Title 106497"/>
          <p:cNvSpPr>
            <a:spLocks noGrp="1" noChangeArrowheads="1"/>
          </p:cNvSpPr>
          <p:nvPr>
            <p:ph type="title"/>
          </p:nvPr>
        </p:nvSpPr>
        <p:spPr/>
        <p:txBody>
          <a:bodyPr/>
          <a:lstStyle/>
          <a:p>
            <a:pPr marL="0" indent="0" defTabSz="914400" eaLnBrk="1" hangingPunct="1"/>
            <a:r>
              <a:rPr lang="en-US" sz="2800" b="1" dirty="0" smtClean="0">
                <a:latin typeface="Comic Sans MS" pitchFamily="66" charset="0"/>
              </a:rPr>
              <a:t>Next Week’s Lab Reading</a:t>
            </a:r>
          </a:p>
        </p:txBody>
      </p:sp>
      <p:sp>
        <p:nvSpPr>
          <p:cNvPr id="19460" name="Text Placeholder 106498"/>
          <p:cNvSpPr>
            <a:spLocks noGrp="1" noChangeArrowheads="1"/>
          </p:cNvSpPr>
          <p:nvPr>
            <p:ph type="body" idx="1"/>
          </p:nvPr>
        </p:nvSpPr>
        <p:spPr>
          <a:xfrm>
            <a:off x="76200" y="1219200"/>
            <a:ext cx="4114800" cy="4114800"/>
          </a:xfrm>
        </p:spPr>
        <p:txBody>
          <a:bodyPr/>
          <a:lstStyle/>
          <a:p>
            <a:pPr defTabSz="914400" eaLnBrk="1" hangingPunct="1">
              <a:buFontTx/>
              <a:buNone/>
            </a:pPr>
            <a:r>
              <a:rPr lang="en-US" sz="2400" dirty="0" smtClean="0">
                <a:latin typeface="Comic Sans MS" pitchFamily="66" charset="0"/>
              </a:rPr>
              <a:t>Before coming to lab, read:</a:t>
            </a:r>
          </a:p>
          <a:p>
            <a:pPr defTabSz="914400" eaLnBrk="1" hangingPunct="1">
              <a:buFontTx/>
              <a:buNone/>
            </a:pPr>
            <a:endParaRPr lang="en-US" sz="2400" dirty="0" smtClean="0">
              <a:latin typeface="Comic Sans MS" pitchFamily="66" charset="0"/>
            </a:endParaRPr>
          </a:p>
          <a:p>
            <a:pPr defTabSz="914400" eaLnBrk="1" hangingPunct="1">
              <a:buFontTx/>
              <a:buNone/>
            </a:pPr>
            <a:r>
              <a:rPr lang="en-US" sz="2400" b="1" dirty="0" smtClean="0">
                <a:latin typeface="Comic Sans MS" pitchFamily="66" charset="0"/>
              </a:rPr>
              <a:t>The Challenges We Face – </a:t>
            </a:r>
            <a:br>
              <a:rPr lang="en-US" sz="2400" b="1" dirty="0" smtClean="0">
                <a:latin typeface="Comic Sans MS" pitchFamily="66" charset="0"/>
              </a:rPr>
            </a:br>
            <a:r>
              <a:rPr lang="en-US" sz="2400" b="1" dirty="0" smtClean="0">
                <a:latin typeface="Comic Sans MS" pitchFamily="66" charset="0"/>
              </a:rPr>
              <a:t>A History of our Future</a:t>
            </a:r>
          </a:p>
          <a:p>
            <a:pPr defTabSz="914400" eaLnBrk="1" hangingPunct="1">
              <a:buFontTx/>
              <a:buNone/>
            </a:pPr>
            <a:endParaRPr lang="en-US" sz="2400" dirty="0" smtClean="0">
              <a:latin typeface="Comic Sans MS" pitchFamily="66" charset="0"/>
            </a:endParaRPr>
          </a:p>
          <a:p>
            <a:pPr defTabSz="914400" eaLnBrk="1" hangingPunct="1">
              <a:buFontTx/>
              <a:buNone/>
            </a:pPr>
            <a:r>
              <a:rPr lang="en-US" sz="2400" i="1" dirty="0" smtClean="0">
                <a:latin typeface="Comic Sans MS" pitchFamily="66" charset="0"/>
              </a:rPr>
              <a:t>2003 State of the World p. 3-13</a:t>
            </a:r>
          </a:p>
          <a:p>
            <a:pPr defTabSz="914400" eaLnBrk="1" hangingPunct="1">
              <a:buFontTx/>
              <a:buNone/>
            </a:pPr>
            <a:endParaRPr lang="en-US" sz="1800" i="1" dirty="0" smtClean="0">
              <a:latin typeface="Comic Sans MS" pitchFamily="66" charset="0"/>
            </a:endParaRPr>
          </a:p>
          <a:p>
            <a:pPr defTabSz="914400" eaLnBrk="1" hangingPunct="1">
              <a:buFontTx/>
              <a:buNone/>
            </a:pPr>
            <a:r>
              <a:rPr lang="en-US" sz="1800" i="1" dirty="0" smtClean="0">
                <a:latin typeface="Comic Sans MS" pitchFamily="66" charset="0"/>
              </a:rPr>
              <a:t>In </a:t>
            </a:r>
            <a:r>
              <a:rPr lang="en-US" sz="1800" i="1" dirty="0" err="1" smtClean="0">
                <a:latin typeface="Comic Sans MS" pitchFamily="66" charset="0"/>
              </a:rPr>
              <a:t>Ctools</a:t>
            </a:r>
            <a:r>
              <a:rPr lang="en-US" sz="1800" i="1" dirty="0" smtClean="0">
                <a:latin typeface="Comic Sans MS" pitchFamily="66" charset="0"/>
              </a:rPr>
              <a:t>, click on Lab Schedule, then Week 2, then the link for the first lab.</a:t>
            </a:r>
          </a:p>
          <a:p>
            <a:pPr defTabSz="914400" eaLnBrk="1" hangingPunct="1">
              <a:buFontTx/>
              <a:buNone/>
            </a:pPr>
            <a:endParaRPr lang="en-US" sz="2400" i="1" dirty="0" smtClean="0">
              <a:latin typeface="Comic Sans MS" pitchFamily="66" charset="0"/>
            </a:endParaRPr>
          </a:p>
        </p:txBody>
      </p:sp>
      <p:pic>
        <p:nvPicPr>
          <p:cNvPr id="19461" name="Rectangle 1065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8963" y="1041400"/>
            <a:ext cx="4667250"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0" name="Text Box 8"/>
          <p:cNvSpPr txBox="1">
            <a:spLocks noChangeArrowheads="1"/>
          </p:cNvSpPr>
          <p:nvPr/>
        </p:nvSpPr>
        <p:spPr bwMode="auto">
          <a:xfrm>
            <a:off x="381000" y="5638800"/>
            <a:ext cx="81534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Comic Sans MS" pitchFamily="66" charset="0"/>
                <a:cs typeface="Arial" pitchFamily="34" charset="0"/>
              </a:defRPr>
            </a:lvl1pPr>
            <a:lvl2pPr marL="742950" indent="-285750" eaLnBrk="0" hangingPunct="0">
              <a:defRPr sz="2800">
                <a:solidFill>
                  <a:schemeClr val="tx1"/>
                </a:solidFill>
                <a:latin typeface="Comic Sans MS" pitchFamily="66" charset="0"/>
                <a:cs typeface="Arial" pitchFamily="34" charset="0"/>
              </a:defRPr>
            </a:lvl2pPr>
            <a:lvl3pPr marL="1143000" indent="-228600" eaLnBrk="0" hangingPunct="0">
              <a:defRPr sz="2800">
                <a:solidFill>
                  <a:schemeClr val="tx1"/>
                </a:solidFill>
                <a:latin typeface="Comic Sans MS" pitchFamily="66" charset="0"/>
                <a:cs typeface="Arial" pitchFamily="34" charset="0"/>
              </a:defRPr>
            </a:lvl3pPr>
            <a:lvl4pPr marL="1600200" indent="-228600" eaLnBrk="0" hangingPunct="0">
              <a:defRPr sz="2800">
                <a:solidFill>
                  <a:schemeClr val="tx1"/>
                </a:solidFill>
                <a:latin typeface="Comic Sans MS" pitchFamily="66" charset="0"/>
                <a:cs typeface="Arial" pitchFamily="34" charset="0"/>
              </a:defRPr>
            </a:lvl4pPr>
            <a:lvl5pPr marL="2057400" indent="-228600" eaLnBrk="0" hangingPunct="0">
              <a:defRPr sz="28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8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8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8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800">
                <a:solidFill>
                  <a:schemeClr val="tx1"/>
                </a:solidFill>
                <a:latin typeface="Comic Sans MS" pitchFamily="66" charset="0"/>
                <a:cs typeface="Arial" pitchFamily="34" charset="0"/>
              </a:defRPr>
            </a:lvl9pPr>
          </a:lstStyle>
          <a:p>
            <a:pPr algn="ctr" eaLnBrk="1" hangingPunct="1"/>
            <a:r>
              <a:rPr lang="en-US" b="1" dirty="0">
                <a:solidFill>
                  <a:schemeClr val="accent1"/>
                </a:solidFill>
              </a:rPr>
              <a:t>“We have only one or perhaps two</a:t>
            </a:r>
          </a:p>
          <a:p>
            <a:pPr algn="ctr" eaLnBrk="1" hangingPunct="1"/>
            <a:r>
              <a:rPr lang="en-US" b="1" dirty="0">
                <a:solidFill>
                  <a:schemeClr val="accent1"/>
                </a:solidFill>
              </a:rPr>
              <a:t>generations in which to reinvent ourselves.”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itle 92161"/>
          <p:cNvSpPr>
            <a:spLocks noGrp="1" noChangeArrowheads="1"/>
          </p:cNvSpPr>
          <p:nvPr>
            <p:ph type="title"/>
          </p:nvPr>
        </p:nvSpPr>
        <p:spPr>
          <a:xfrm>
            <a:off x="457200" y="76200"/>
            <a:ext cx="7772400" cy="457200"/>
          </a:xfrm>
        </p:spPr>
        <p:txBody>
          <a:bodyPr/>
          <a:lstStyle/>
          <a:p>
            <a:pPr marL="0" indent="0" defTabSz="914400" eaLnBrk="1" hangingPunct="1"/>
            <a:r>
              <a:rPr lang="en-US" sz="2800" b="1" dirty="0" smtClean="0">
                <a:latin typeface="Comic Sans MS" pitchFamily="66" charset="0"/>
              </a:rPr>
              <a:t>Group Term Project</a:t>
            </a:r>
          </a:p>
        </p:txBody>
      </p:sp>
      <p:sp>
        <p:nvSpPr>
          <p:cNvPr id="20484" name="Text Placeholder 92162"/>
          <p:cNvSpPr>
            <a:spLocks noGrp="1" noChangeArrowheads="1"/>
          </p:cNvSpPr>
          <p:nvPr>
            <p:ph type="body" idx="1"/>
          </p:nvPr>
        </p:nvSpPr>
        <p:spPr>
          <a:xfrm>
            <a:off x="152400" y="1066800"/>
            <a:ext cx="2895600" cy="4359275"/>
          </a:xfrm>
        </p:spPr>
        <p:txBody>
          <a:bodyPr>
            <a:spAutoFit/>
          </a:bodyPr>
          <a:lstStyle/>
          <a:p>
            <a:pPr marL="0" indent="0" defTabSz="914400" eaLnBrk="1" hangingPunct="1">
              <a:spcBef>
                <a:spcPct val="0"/>
              </a:spcBef>
              <a:buFontTx/>
              <a:buNone/>
            </a:pPr>
            <a:r>
              <a:rPr lang="en-US" sz="2000" smtClean="0">
                <a:latin typeface="Comic Sans MS" pitchFamily="66" charset="0"/>
              </a:rPr>
              <a:t>The term project is a group research activity that will be presented in a PowerPoint class presentation and posted as a website. </a:t>
            </a:r>
          </a:p>
          <a:p>
            <a:pPr marL="0" indent="0" defTabSz="914400" eaLnBrk="1" hangingPunct="1">
              <a:spcBef>
                <a:spcPct val="0"/>
              </a:spcBef>
              <a:buFontTx/>
              <a:buNone/>
            </a:pPr>
            <a:endParaRPr lang="en-US" sz="2000" smtClean="0">
              <a:latin typeface="Comic Sans MS" pitchFamily="66" charset="0"/>
            </a:endParaRPr>
          </a:p>
          <a:p>
            <a:pPr marL="0" indent="0" defTabSz="914400" eaLnBrk="1" hangingPunct="1">
              <a:spcBef>
                <a:spcPct val="0"/>
              </a:spcBef>
              <a:buFontTx/>
              <a:buNone/>
            </a:pPr>
            <a:r>
              <a:rPr lang="en-US" sz="2000" smtClean="0">
                <a:latin typeface="Comic Sans MS" pitchFamily="66" charset="0"/>
              </a:rPr>
              <a:t>Students organize into teams of 3 to develop a plan and implement the project related to the course material. </a:t>
            </a:r>
          </a:p>
          <a:p>
            <a:pPr marL="0" indent="0" defTabSz="914400" eaLnBrk="1" hangingPunct="1">
              <a:spcBef>
                <a:spcPct val="0"/>
              </a:spcBef>
              <a:buFontTx/>
              <a:buNone/>
            </a:pPr>
            <a:endParaRPr lang="en-US" sz="2000" smtClean="0">
              <a:latin typeface="Comic Sans MS" pitchFamily="66" charset="0"/>
            </a:endParaRPr>
          </a:p>
        </p:txBody>
      </p:sp>
      <p:pic>
        <p:nvPicPr>
          <p:cNvPr id="20485" name="Rectangle 921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793962"/>
            <a:ext cx="6096000"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Rectangle 7"/>
          <p:cNvSpPr>
            <a:spLocks noChangeArrowheads="1"/>
          </p:cNvSpPr>
          <p:nvPr/>
        </p:nvSpPr>
        <p:spPr bwMode="auto">
          <a:xfrm>
            <a:off x="152400" y="5943600"/>
            <a:ext cx="8839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dirty="0"/>
              <a:t>Suggestions for project topics and sample projects are offered, but the choice will be left to each team with guidance from your lab instructor.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5"/>
          <p:cNvSpPr>
            <a:spLocks noGrp="1"/>
          </p:cNvSpPr>
          <p:nvPr>
            <p:ph type="sldNum" sz="quarter" idx="12"/>
          </p:nvPr>
        </p:nvSpPr>
        <p:spPr/>
        <p:txBody>
          <a:bodyPr/>
          <a:lstStyle/>
          <a:p>
            <a:pPr>
              <a:defRPr/>
            </a:pPr>
            <a:fld id="{DBC3AFE6-D342-4A3B-AB19-2E73100C3324}" type="slidenum">
              <a:rPr lang="en-US" smtClean="0">
                <a:latin typeface="Comic Sans MS" pitchFamily="66" charset="0"/>
              </a:rPr>
              <a:pPr>
                <a:defRPr/>
              </a:pPr>
              <a:t>13</a:t>
            </a:fld>
            <a:endParaRPr lang="en-US" smtClean="0">
              <a:latin typeface="Comic Sans MS" pitchFamily="66" charset="0"/>
            </a:endParaRPr>
          </a:p>
        </p:txBody>
      </p:sp>
      <p:sp>
        <p:nvSpPr>
          <p:cNvPr id="21507" name="Title 90113"/>
          <p:cNvSpPr>
            <a:spLocks noGrp="1" noChangeArrowheads="1"/>
          </p:cNvSpPr>
          <p:nvPr>
            <p:ph type="title"/>
          </p:nvPr>
        </p:nvSpPr>
        <p:spPr>
          <a:xfrm>
            <a:off x="228600" y="152400"/>
            <a:ext cx="4800600" cy="457200"/>
          </a:xfrm>
        </p:spPr>
        <p:txBody>
          <a:bodyPr/>
          <a:lstStyle/>
          <a:p>
            <a:pPr marL="0" indent="0" defTabSz="914400" eaLnBrk="1" hangingPunct="1"/>
            <a:r>
              <a:rPr lang="en-US" sz="2800" b="1" dirty="0" smtClean="0">
                <a:latin typeface="Comic Sans MS" pitchFamily="66" charset="0"/>
              </a:rPr>
              <a:t>Syllabus – Grades et al.</a:t>
            </a:r>
          </a:p>
        </p:txBody>
      </p:sp>
      <p:sp>
        <p:nvSpPr>
          <p:cNvPr id="21508" name="Text Placeholder 90114"/>
          <p:cNvSpPr>
            <a:spLocks noGrp="1" noChangeArrowheads="1"/>
          </p:cNvSpPr>
          <p:nvPr>
            <p:ph type="body" idx="1"/>
          </p:nvPr>
        </p:nvSpPr>
        <p:spPr>
          <a:xfrm>
            <a:off x="304800" y="762000"/>
            <a:ext cx="8077200" cy="6096000"/>
          </a:xfrm>
        </p:spPr>
        <p:txBody>
          <a:bodyPr/>
          <a:lstStyle/>
          <a:p>
            <a:pPr marL="280988" indent="-280988" defTabSz="914400" eaLnBrk="1" hangingPunct="1">
              <a:buFontTx/>
              <a:buNone/>
            </a:pPr>
            <a:r>
              <a:rPr lang="en-US" sz="1600" dirty="0" smtClean="0">
                <a:latin typeface="Comic Sans MS" pitchFamily="66" charset="0"/>
              </a:rPr>
              <a:t>The class uses a </a:t>
            </a:r>
            <a:r>
              <a:rPr lang="en-US" sz="1600" b="1" dirty="0" smtClean="0">
                <a:solidFill>
                  <a:srgbClr val="FF0000"/>
                </a:solidFill>
                <a:latin typeface="Comic Sans MS" pitchFamily="66" charset="0"/>
              </a:rPr>
              <a:t>point system</a:t>
            </a:r>
            <a:r>
              <a:rPr lang="en-US" sz="1600" dirty="0" smtClean="0">
                <a:latin typeface="Comic Sans MS" pitchFamily="66" charset="0"/>
              </a:rPr>
              <a:t> </a:t>
            </a:r>
            <a:br>
              <a:rPr lang="en-US" sz="1600" dirty="0" smtClean="0">
                <a:latin typeface="Comic Sans MS" pitchFamily="66" charset="0"/>
              </a:rPr>
            </a:br>
            <a:r>
              <a:rPr lang="en-US" sz="1600" dirty="0" smtClean="0">
                <a:latin typeface="Comic Sans MS" pitchFamily="66" charset="0"/>
              </a:rPr>
              <a:t>for determining final grades:</a:t>
            </a:r>
          </a:p>
          <a:p>
            <a:pPr marL="925513" lvl="1" defTabSz="914400" eaLnBrk="1" hangingPunct="1"/>
            <a:r>
              <a:rPr lang="en-US" sz="1600" dirty="0" smtClean="0">
                <a:latin typeface="Comic Sans MS" pitchFamily="66" charset="0"/>
              </a:rPr>
              <a:t>2 in-class midterms: 100 points each</a:t>
            </a:r>
          </a:p>
          <a:p>
            <a:pPr marL="925513" lvl="1" defTabSz="914400" eaLnBrk="1" hangingPunct="1"/>
            <a:r>
              <a:rPr lang="en-US" sz="1600" dirty="0" smtClean="0">
                <a:latin typeface="Comic Sans MS" pitchFamily="66" charset="0"/>
              </a:rPr>
              <a:t>1 Final exam: 150 points</a:t>
            </a:r>
          </a:p>
          <a:p>
            <a:pPr marL="925513" lvl="1" defTabSz="914400" eaLnBrk="1" hangingPunct="1"/>
            <a:r>
              <a:rPr lang="en-US" sz="1600" dirty="0" smtClean="0">
                <a:latin typeface="Comic Sans MS" pitchFamily="66" charset="0"/>
              </a:rPr>
              <a:t>Lab/Discussion: 13 points </a:t>
            </a:r>
            <a:br>
              <a:rPr lang="en-US" sz="1600" dirty="0" smtClean="0">
                <a:latin typeface="Comic Sans MS" pitchFamily="66" charset="0"/>
              </a:rPr>
            </a:br>
            <a:r>
              <a:rPr lang="en-US" sz="1600" dirty="0" smtClean="0">
                <a:latin typeface="Comic Sans MS" pitchFamily="66" charset="0"/>
              </a:rPr>
              <a:t>each (hand-in by next lab)</a:t>
            </a:r>
          </a:p>
          <a:p>
            <a:pPr marL="925513" lvl="1" defTabSz="914400" eaLnBrk="1" hangingPunct="1"/>
            <a:r>
              <a:rPr lang="en-US" sz="1600" dirty="0" smtClean="0">
                <a:latin typeface="Comic Sans MS" pitchFamily="66" charset="0"/>
              </a:rPr>
              <a:t>Lecture Homework: 5 points </a:t>
            </a:r>
            <a:br>
              <a:rPr lang="en-US" sz="1600" dirty="0" smtClean="0">
                <a:latin typeface="Comic Sans MS" pitchFamily="66" charset="0"/>
              </a:rPr>
            </a:br>
            <a:r>
              <a:rPr lang="en-US" sz="1600" dirty="0" smtClean="0">
                <a:latin typeface="Comic Sans MS" pitchFamily="66" charset="0"/>
              </a:rPr>
              <a:t>each (hand-in by next lab)</a:t>
            </a:r>
          </a:p>
          <a:p>
            <a:pPr marL="925513" lvl="1" defTabSz="914400" eaLnBrk="1" hangingPunct="1"/>
            <a:r>
              <a:rPr lang="en-US" sz="1600" dirty="0" smtClean="0">
                <a:latin typeface="Comic Sans MS" pitchFamily="66" charset="0"/>
              </a:rPr>
              <a:t>Term Project: 100 points total</a:t>
            </a:r>
          </a:p>
          <a:p>
            <a:pPr marL="925513" lvl="1" defTabSz="914400" eaLnBrk="1" hangingPunct="1"/>
            <a:r>
              <a:rPr lang="en-US" sz="1600" dirty="0" smtClean="0">
                <a:latin typeface="Comic Sans MS" pitchFamily="66" charset="0"/>
              </a:rPr>
              <a:t>Surveys/Assessments: 1 point </a:t>
            </a:r>
            <a:br>
              <a:rPr lang="en-US" sz="1600" dirty="0" smtClean="0">
                <a:latin typeface="Comic Sans MS" pitchFamily="66" charset="0"/>
              </a:rPr>
            </a:br>
            <a:r>
              <a:rPr lang="en-US" sz="1600" dirty="0" smtClean="0">
                <a:latin typeface="Comic Sans MS" pitchFamily="66" charset="0"/>
              </a:rPr>
              <a:t>each (excluding UM's E&amp;E)</a:t>
            </a:r>
          </a:p>
          <a:p>
            <a:pPr marL="925513" lvl="1" defTabSz="914400" eaLnBrk="1" hangingPunct="1"/>
            <a:endParaRPr lang="en-US" sz="1600" dirty="0" smtClean="0">
              <a:latin typeface="Comic Sans MS" pitchFamily="66" charset="0"/>
            </a:endParaRPr>
          </a:p>
          <a:p>
            <a:pPr marL="280988" indent="-280988" defTabSz="914400" eaLnBrk="1" hangingPunct="1">
              <a:buFontTx/>
              <a:buNone/>
            </a:pPr>
            <a:r>
              <a:rPr lang="en-US" sz="1600" dirty="0" smtClean="0">
                <a:latin typeface="Comic Sans MS" pitchFamily="66" charset="0"/>
              </a:rPr>
              <a:t>Optional, non-graded self-tests for lectures available as a link on the </a:t>
            </a:r>
            <a:r>
              <a:rPr lang="en-US" sz="1600" dirty="0" err="1" smtClean="0">
                <a:latin typeface="Comic Sans MS" pitchFamily="66" charset="0"/>
              </a:rPr>
              <a:t>CTools</a:t>
            </a:r>
            <a:r>
              <a:rPr lang="en-US" sz="1600" dirty="0" smtClean="0">
                <a:latin typeface="Comic Sans MS" pitchFamily="66" charset="0"/>
              </a:rPr>
              <a:t> site. </a:t>
            </a:r>
          </a:p>
          <a:p>
            <a:pPr marL="280988" indent="-280988" defTabSz="914400" eaLnBrk="1" hangingPunct="1">
              <a:buFontTx/>
              <a:buNone/>
            </a:pPr>
            <a:r>
              <a:rPr lang="en-US" sz="1600" dirty="0" smtClean="0">
                <a:latin typeface="Comic Sans MS" pitchFamily="66" charset="0"/>
              </a:rPr>
              <a:t>The total points are normalized on a scale from 0-100, using a </a:t>
            </a:r>
            <a:r>
              <a:rPr lang="en-US" sz="1600" dirty="0" smtClean="0">
                <a:solidFill>
                  <a:srgbClr val="FF0000"/>
                </a:solidFill>
                <a:latin typeface="Comic Sans MS" pitchFamily="66" charset="0"/>
              </a:rPr>
              <a:t>straight scale for letter grades</a:t>
            </a:r>
            <a:r>
              <a:rPr lang="en-US" sz="1600" dirty="0" smtClean="0">
                <a:latin typeface="Comic Sans MS" pitchFamily="66" charset="0"/>
              </a:rPr>
              <a:t>.  The grades are posted on the syllabus (roughly as follows):</a:t>
            </a:r>
          </a:p>
          <a:p>
            <a:pPr marL="925513" lvl="1" defTabSz="914400" eaLnBrk="1" hangingPunct="1"/>
            <a:r>
              <a:rPr lang="en-US" sz="1600" dirty="0" smtClean="0">
                <a:latin typeface="Comic Sans MS" pitchFamily="66" charset="0"/>
              </a:rPr>
              <a:t>0-59 = E</a:t>
            </a:r>
          </a:p>
          <a:p>
            <a:pPr marL="925513" lvl="1" defTabSz="914400" eaLnBrk="1" hangingPunct="1"/>
            <a:r>
              <a:rPr lang="en-US" sz="1600" dirty="0" smtClean="0">
                <a:latin typeface="Comic Sans MS" pitchFamily="66" charset="0"/>
              </a:rPr>
              <a:t>60-62, 63-65, 66-69 = D-, D, D+</a:t>
            </a:r>
          </a:p>
          <a:p>
            <a:pPr marL="925513" lvl="1" defTabSz="914400" eaLnBrk="1" hangingPunct="1"/>
            <a:r>
              <a:rPr lang="en-US" sz="1600" dirty="0" smtClean="0">
                <a:latin typeface="Comic Sans MS" pitchFamily="66" charset="0"/>
              </a:rPr>
              <a:t>70-72, 73-75, 76-79 = C-, C, C+</a:t>
            </a:r>
          </a:p>
          <a:p>
            <a:pPr marL="925513" lvl="1" defTabSz="914400" eaLnBrk="1" hangingPunct="1"/>
            <a:r>
              <a:rPr lang="en-US" sz="1600" dirty="0" smtClean="0">
                <a:latin typeface="Comic Sans MS" pitchFamily="66" charset="0"/>
              </a:rPr>
              <a:t>80-82, 83-85, 86-89 = B-, B, B+</a:t>
            </a:r>
          </a:p>
          <a:p>
            <a:pPr marL="925513" lvl="1" defTabSz="914400" eaLnBrk="1" hangingPunct="1"/>
            <a:r>
              <a:rPr lang="en-US" sz="1600" dirty="0" smtClean="0">
                <a:latin typeface="Comic Sans MS" pitchFamily="66" charset="0"/>
              </a:rPr>
              <a:t>90-92, 93-95, 96 and up = A-, A, A+</a:t>
            </a:r>
          </a:p>
          <a:p>
            <a:pPr marL="925513" lvl="1" defTabSz="914400" eaLnBrk="1" hangingPunct="1"/>
            <a:endParaRPr lang="en-US" sz="1600" dirty="0" smtClean="0">
              <a:latin typeface="Comic Sans MS" pitchFamily="66" charset="0"/>
            </a:endParaRPr>
          </a:p>
        </p:txBody>
      </p:sp>
      <p:pic>
        <p:nvPicPr>
          <p:cNvPr id="21509" name="Rectangle 901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0"/>
            <a:ext cx="4114800" cy="401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530" name="Picture 5" descr="kup_aufe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4350" y="3294063"/>
            <a:ext cx="16764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0" y="4495800"/>
            <a:ext cx="1143000"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22532"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4425" y="3275013"/>
            <a:ext cx="1609725" cy="126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22533" name="Picture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16063" y="4543425"/>
            <a:ext cx="16081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2253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533900"/>
            <a:ext cx="15240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22535"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3276600"/>
            <a:ext cx="112395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22536" name="Picture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77000" y="4495800"/>
            <a:ext cx="160020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22537" name="Picture 1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5715000"/>
            <a:ext cx="16764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22538" name="Picture 1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24800" y="5715000"/>
            <a:ext cx="1219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22539" name="Picture 2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90800" y="3298825"/>
            <a:ext cx="1733550"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22540" name="Picture 2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76400" y="5715000"/>
            <a:ext cx="16002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22541" name="Picture 2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67075" y="5715000"/>
            <a:ext cx="1609725" cy="11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22542" name="Picture 2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800600" y="5715000"/>
            <a:ext cx="1447800"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22543" name="Text Box 28"/>
          <p:cNvSpPr txBox="1">
            <a:spLocks noChangeArrowheads="1"/>
          </p:cNvSpPr>
          <p:nvPr/>
        </p:nvSpPr>
        <p:spPr bwMode="auto">
          <a:xfrm>
            <a:off x="304800" y="228600"/>
            <a:ext cx="3429000"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Comic Sans MS" pitchFamily="66" charset="0"/>
                <a:cs typeface="Arial" pitchFamily="34" charset="0"/>
              </a:defRPr>
            </a:lvl1pPr>
            <a:lvl2pPr marL="742950" indent="-285750" eaLnBrk="0" hangingPunct="0">
              <a:defRPr sz="2800">
                <a:solidFill>
                  <a:schemeClr val="tx1"/>
                </a:solidFill>
                <a:latin typeface="Comic Sans MS" pitchFamily="66" charset="0"/>
                <a:cs typeface="Arial" pitchFamily="34" charset="0"/>
              </a:defRPr>
            </a:lvl2pPr>
            <a:lvl3pPr marL="1143000" indent="-228600" eaLnBrk="0" hangingPunct="0">
              <a:defRPr sz="2800">
                <a:solidFill>
                  <a:schemeClr val="tx1"/>
                </a:solidFill>
                <a:latin typeface="Comic Sans MS" pitchFamily="66" charset="0"/>
                <a:cs typeface="Arial" pitchFamily="34" charset="0"/>
              </a:defRPr>
            </a:lvl3pPr>
            <a:lvl4pPr marL="1600200" indent="-228600" eaLnBrk="0" hangingPunct="0">
              <a:defRPr sz="2800">
                <a:solidFill>
                  <a:schemeClr val="tx1"/>
                </a:solidFill>
                <a:latin typeface="Comic Sans MS" pitchFamily="66" charset="0"/>
                <a:cs typeface="Arial" pitchFamily="34" charset="0"/>
              </a:defRPr>
            </a:lvl4pPr>
            <a:lvl5pPr marL="2057400" indent="-228600" eaLnBrk="0" hangingPunct="0">
              <a:defRPr sz="28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8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8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8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800">
                <a:solidFill>
                  <a:schemeClr val="tx1"/>
                </a:solidFill>
                <a:latin typeface="Comic Sans MS" pitchFamily="66" charset="0"/>
                <a:cs typeface="Arial" pitchFamily="34" charset="0"/>
              </a:defRPr>
            </a:lvl9pPr>
          </a:lstStyle>
          <a:p>
            <a:pPr eaLnBrk="1" hangingPunct="1"/>
            <a:r>
              <a:rPr lang="en-US" dirty="0">
                <a:solidFill>
                  <a:srgbClr val="CC3300"/>
                </a:solidFill>
              </a:rPr>
              <a:t>George Kling</a:t>
            </a:r>
          </a:p>
          <a:p>
            <a:pPr eaLnBrk="1" hangingPunct="1"/>
            <a:endParaRPr lang="en-US" dirty="0">
              <a:solidFill>
                <a:schemeClr val="bg1"/>
              </a:solidFill>
            </a:endParaRPr>
          </a:p>
          <a:p>
            <a:pPr eaLnBrk="1" hangingPunct="1"/>
            <a:r>
              <a:rPr lang="en-US" sz="1800" dirty="0">
                <a:solidFill>
                  <a:schemeClr val="bg1"/>
                </a:solidFill>
              </a:rPr>
              <a:t>Department of Ecology &amp;</a:t>
            </a:r>
          </a:p>
          <a:p>
            <a:pPr eaLnBrk="1" hangingPunct="1"/>
            <a:r>
              <a:rPr lang="en-US" sz="1800" dirty="0">
                <a:solidFill>
                  <a:schemeClr val="bg1"/>
                </a:solidFill>
              </a:rPr>
              <a:t>     Evolutionary Biology</a:t>
            </a:r>
          </a:p>
          <a:p>
            <a:pPr eaLnBrk="1" hangingPunct="1"/>
            <a:r>
              <a:rPr lang="en-US" sz="1800" dirty="0" smtClean="0">
                <a:solidFill>
                  <a:schemeClr val="bg1"/>
                </a:solidFill>
              </a:rPr>
              <a:t>   1041 </a:t>
            </a:r>
            <a:r>
              <a:rPr lang="en-US" sz="1800" dirty="0">
                <a:solidFill>
                  <a:schemeClr val="bg1"/>
                </a:solidFill>
              </a:rPr>
              <a:t>Natural Sciences </a:t>
            </a:r>
            <a:r>
              <a:rPr lang="en-US" sz="1800" dirty="0" err="1">
                <a:solidFill>
                  <a:schemeClr val="bg1"/>
                </a:solidFill>
              </a:rPr>
              <a:t>Bldg</a:t>
            </a:r>
            <a:endParaRPr lang="en-US" sz="1800" dirty="0">
              <a:solidFill>
                <a:schemeClr val="bg1"/>
              </a:solidFill>
            </a:endParaRPr>
          </a:p>
          <a:p>
            <a:pPr eaLnBrk="1" hangingPunct="1"/>
            <a:r>
              <a:rPr lang="en-US" sz="1800" dirty="0" smtClean="0">
                <a:solidFill>
                  <a:schemeClr val="bg1"/>
                </a:solidFill>
              </a:rPr>
              <a:t>         gwk@umich.edu</a:t>
            </a:r>
            <a:endParaRPr lang="en-US" sz="1800" dirty="0">
              <a:solidFill>
                <a:schemeClr val="bg1"/>
              </a:solidFill>
            </a:endParaRPr>
          </a:p>
        </p:txBody>
      </p:sp>
      <p:pic>
        <p:nvPicPr>
          <p:cNvPr id="22544" name="Picture 2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238875" y="5715000"/>
            <a:ext cx="171450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22545" name="Picture 1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543800" y="3286125"/>
            <a:ext cx="16002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22546" name="Line 29"/>
          <p:cNvSpPr>
            <a:spLocks noChangeShapeType="1"/>
          </p:cNvSpPr>
          <p:nvPr/>
        </p:nvSpPr>
        <p:spPr bwMode="auto">
          <a:xfrm>
            <a:off x="0" y="3286125"/>
            <a:ext cx="9144000" cy="0"/>
          </a:xfrm>
          <a:prstGeom prst="line">
            <a:avLst/>
          </a:prstGeom>
          <a:noFill/>
          <a:ln w="444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47" name="Text Box 30"/>
          <p:cNvSpPr txBox="1">
            <a:spLocks noChangeArrowheads="1"/>
          </p:cNvSpPr>
          <p:nvPr/>
        </p:nvSpPr>
        <p:spPr bwMode="auto">
          <a:xfrm>
            <a:off x="4383088" y="231775"/>
            <a:ext cx="4532312"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Comic Sans MS" pitchFamily="66" charset="0"/>
                <a:cs typeface="Arial" pitchFamily="34" charset="0"/>
              </a:defRPr>
            </a:lvl1pPr>
            <a:lvl2pPr marL="742950" indent="-285750" eaLnBrk="0" hangingPunct="0">
              <a:defRPr sz="2800">
                <a:solidFill>
                  <a:schemeClr val="tx1"/>
                </a:solidFill>
                <a:latin typeface="Comic Sans MS" pitchFamily="66" charset="0"/>
                <a:cs typeface="Arial" pitchFamily="34" charset="0"/>
              </a:defRPr>
            </a:lvl2pPr>
            <a:lvl3pPr marL="1143000" indent="-228600" eaLnBrk="0" hangingPunct="0">
              <a:defRPr sz="2800">
                <a:solidFill>
                  <a:schemeClr val="tx1"/>
                </a:solidFill>
                <a:latin typeface="Comic Sans MS" pitchFamily="66" charset="0"/>
                <a:cs typeface="Arial" pitchFamily="34" charset="0"/>
              </a:defRPr>
            </a:lvl3pPr>
            <a:lvl4pPr marL="1600200" indent="-228600" eaLnBrk="0" hangingPunct="0">
              <a:defRPr sz="2800">
                <a:solidFill>
                  <a:schemeClr val="tx1"/>
                </a:solidFill>
                <a:latin typeface="Comic Sans MS" pitchFamily="66" charset="0"/>
                <a:cs typeface="Arial" pitchFamily="34" charset="0"/>
              </a:defRPr>
            </a:lvl4pPr>
            <a:lvl5pPr marL="2057400" indent="-228600" eaLnBrk="0" hangingPunct="0">
              <a:defRPr sz="28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8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8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8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800">
                <a:solidFill>
                  <a:schemeClr val="tx1"/>
                </a:solidFill>
                <a:latin typeface="Comic Sans MS" pitchFamily="66" charset="0"/>
                <a:cs typeface="Arial" pitchFamily="34" charset="0"/>
              </a:defRPr>
            </a:lvl9pPr>
          </a:lstStyle>
          <a:p>
            <a:pPr eaLnBrk="1" hangingPunct="1">
              <a:spcAft>
                <a:spcPct val="20000"/>
              </a:spcAft>
            </a:pPr>
            <a:r>
              <a:rPr lang="en-US" sz="2000" b="1">
                <a:solidFill>
                  <a:srgbClr val="333333"/>
                </a:solidFill>
              </a:rPr>
              <a:t>Teaching:</a:t>
            </a:r>
            <a:endParaRPr lang="en-US" sz="900" b="1">
              <a:solidFill>
                <a:srgbClr val="333333"/>
              </a:solidFill>
            </a:endParaRPr>
          </a:p>
          <a:p>
            <a:pPr eaLnBrk="1" hangingPunct="1">
              <a:buFontTx/>
              <a:buChar char="•"/>
            </a:pPr>
            <a:r>
              <a:rPr lang="en-US" sz="1800" i="1"/>
              <a:t> Global Change  (Bio 110)</a:t>
            </a:r>
          </a:p>
          <a:p>
            <a:pPr eaLnBrk="1" hangingPunct="1">
              <a:buFontTx/>
              <a:buChar char="•"/>
            </a:pPr>
            <a:r>
              <a:rPr lang="en-US" sz="1800" i="1"/>
              <a:t> Ecosystem Ecology  (EEB 476)</a:t>
            </a:r>
          </a:p>
          <a:p>
            <a:pPr eaLnBrk="1" hangingPunct="1">
              <a:buFontTx/>
              <a:buChar char="•"/>
            </a:pPr>
            <a:r>
              <a:rPr lang="en-US" sz="1800" i="1"/>
              <a:t> Limnology (study of lakes; EEB 483)</a:t>
            </a:r>
          </a:p>
        </p:txBody>
      </p:sp>
      <p:sp>
        <p:nvSpPr>
          <p:cNvPr id="22548" name="Text Box 31"/>
          <p:cNvSpPr txBox="1">
            <a:spLocks noChangeArrowheads="1"/>
          </p:cNvSpPr>
          <p:nvPr/>
        </p:nvSpPr>
        <p:spPr bwMode="auto">
          <a:xfrm>
            <a:off x="4419600" y="1600200"/>
            <a:ext cx="41148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Comic Sans MS" pitchFamily="66" charset="0"/>
                <a:cs typeface="Arial" pitchFamily="34" charset="0"/>
              </a:defRPr>
            </a:lvl1pPr>
            <a:lvl2pPr marL="742950" indent="-285750" eaLnBrk="0" hangingPunct="0">
              <a:defRPr sz="2800">
                <a:solidFill>
                  <a:schemeClr val="tx1"/>
                </a:solidFill>
                <a:latin typeface="Comic Sans MS" pitchFamily="66" charset="0"/>
                <a:cs typeface="Arial" pitchFamily="34" charset="0"/>
              </a:defRPr>
            </a:lvl2pPr>
            <a:lvl3pPr marL="1143000" indent="-228600" eaLnBrk="0" hangingPunct="0">
              <a:defRPr sz="2800">
                <a:solidFill>
                  <a:schemeClr val="tx1"/>
                </a:solidFill>
                <a:latin typeface="Comic Sans MS" pitchFamily="66" charset="0"/>
                <a:cs typeface="Arial" pitchFamily="34" charset="0"/>
              </a:defRPr>
            </a:lvl3pPr>
            <a:lvl4pPr marL="1600200" indent="-228600" eaLnBrk="0" hangingPunct="0">
              <a:defRPr sz="2800">
                <a:solidFill>
                  <a:schemeClr val="tx1"/>
                </a:solidFill>
                <a:latin typeface="Comic Sans MS" pitchFamily="66" charset="0"/>
                <a:cs typeface="Arial" pitchFamily="34" charset="0"/>
              </a:defRPr>
            </a:lvl4pPr>
            <a:lvl5pPr marL="2057400" indent="-228600" eaLnBrk="0" hangingPunct="0">
              <a:defRPr sz="28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8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8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8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800">
                <a:solidFill>
                  <a:schemeClr val="tx1"/>
                </a:solidFill>
                <a:latin typeface="Comic Sans MS" pitchFamily="66" charset="0"/>
                <a:cs typeface="Arial" pitchFamily="34" charset="0"/>
              </a:defRPr>
            </a:lvl9pPr>
          </a:lstStyle>
          <a:p>
            <a:pPr eaLnBrk="1" hangingPunct="1">
              <a:spcAft>
                <a:spcPct val="20000"/>
              </a:spcAft>
            </a:pPr>
            <a:r>
              <a:rPr lang="en-US" sz="2000" b="1">
                <a:solidFill>
                  <a:srgbClr val="333333"/>
                </a:solidFill>
              </a:rPr>
              <a:t>Research:</a:t>
            </a:r>
          </a:p>
          <a:p>
            <a:pPr eaLnBrk="1" hangingPunct="1">
              <a:buFontTx/>
              <a:buChar char="•"/>
            </a:pPr>
            <a:r>
              <a:rPr lang="en-US" sz="1800" i="1">
                <a:solidFill>
                  <a:srgbClr val="0000FF"/>
                </a:solidFill>
              </a:rPr>
              <a:t> Aquatic Ecosystems</a:t>
            </a:r>
          </a:p>
          <a:p>
            <a:pPr eaLnBrk="1" hangingPunct="1">
              <a:buFontTx/>
              <a:buChar char="•"/>
            </a:pPr>
            <a:r>
              <a:rPr lang="en-US" sz="1800" i="1">
                <a:solidFill>
                  <a:srgbClr val="0000FF"/>
                </a:solidFill>
              </a:rPr>
              <a:t> Impacts of Climate Change</a:t>
            </a:r>
          </a:p>
          <a:p>
            <a:pPr eaLnBrk="1" hangingPunct="1">
              <a:buFontTx/>
              <a:buChar char="•"/>
            </a:pPr>
            <a:r>
              <a:rPr lang="en-US" sz="1800" i="1">
                <a:solidFill>
                  <a:srgbClr val="0000FF"/>
                </a:solidFill>
              </a:rPr>
              <a:t> Biogeochemistry</a:t>
            </a:r>
          </a:p>
          <a:p>
            <a:pPr eaLnBrk="1" hangingPunct="1"/>
            <a:r>
              <a:rPr lang="en-US" sz="1800" i="1">
                <a:solidFill>
                  <a:srgbClr val="0000FF"/>
                </a:solidFill>
              </a:rPr>
              <a:t>   </a:t>
            </a:r>
            <a:r>
              <a:rPr lang="en-US" sz="1800">
                <a:solidFill>
                  <a:srgbClr val="0000FF"/>
                </a:solidFill>
              </a:rPr>
              <a:t> Arctic, Africa, Michigan</a:t>
            </a:r>
          </a:p>
        </p:txBody>
      </p:sp>
      <p:pic>
        <p:nvPicPr>
          <p:cNvPr id="22549" name="Picture 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048000" y="4541838"/>
            <a:ext cx="1828800" cy="117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22550" name="Picture 1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000750" y="3286125"/>
            <a:ext cx="154305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22551" name="Picture 16"/>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800600" y="4495800"/>
            <a:ext cx="1676400"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217488" y="128588"/>
            <a:ext cx="8753475"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r>
              <a:rPr lang="en-US" altLang="en-US" sz="3200" b="1">
                <a:solidFill>
                  <a:schemeClr val="tx2"/>
                </a:solidFill>
                <a:latin typeface="Times New Roman" pitchFamily="18" charset="0"/>
              </a:rPr>
              <a:t>“</a:t>
            </a:r>
            <a:r>
              <a:rPr lang="en-US" altLang="en-US" sz="3200" b="1">
                <a:solidFill>
                  <a:schemeClr val="tx2"/>
                </a:solidFill>
              </a:rPr>
              <a:t>Recent</a:t>
            </a:r>
            <a:r>
              <a:rPr lang="en-US" altLang="en-US" sz="3200" b="1">
                <a:solidFill>
                  <a:schemeClr val="tx2"/>
                </a:solidFill>
                <a:latin typeface="Times New Roman" pitchFamily="18" charset="0"/>
              </a:rPr>
              <a:t>”</a:t>
            </a:r>
            <a:r>
              <a:rPr lang="en-US" altLang="en-US" sz="3200" b="1">
                <a:solidFill>
                  <a:schemeClr val="tx2"/>
                </a:solidFill>
              </a:rPr>
              <a:t> climate change and variability</a:t>
            </a:r>
            <a:r>
              <a:rPr lang="en-US" altLang="en-US" sz="3200" b="1">
                <a:solidFill>
                  <a:schemeClr val="tx2"/>
                </a:solidFill>
                <a:latin typeface="Times New Roman" pitchFamily="18" charset="0"/>
              </a:rPr>
              <a:t>…</a:t>
            </a:r>
            <a:endParaRPr lang="en-US" altLang="en-US" sz="3200" b="1">
              <a:solidFill>
                <a:schemeClr val="tx2"/>
              </a:solidFill>
            </a:endParaRPr>
          </a:p>
        </p:txBody>
      </p:sp>
      <p:grpSp>
        <p:nvGrpSpPr>
          <p:cNvPr id="23555" name="Group 3"/>
          <p:cNvGrpSpPr>
            <a:grpSpLocks/>
          </p:cNvGrpSpPr>
          <p:nvPr/>
        </p:nvGrpSpPr>
        <p:grpSpPr bwMode="auto">
          <a:xfrm>
            <a:off x="458788" y="985838"/>
            <a:ext cx="8123237" cy="5545137"/>
            <a:chOff x="76" y="724"/>
            <a:chExt cx="4926" cy="3343"/>
          </a:xfrm>
        </p:grpSpPr>
        <p:sp>
          <p:nvSpPr>
            <p:cNvPr id="23557" name="Text Box 4"/>
            <p:cNvSpPr txBox="1">
              <a:spLocks noChangeArrowheads="1"/>
            </p:cNvSpPr>
            <p:nvPr/>
          </p:nvSpPr>
          <p:spPr bwMode="auto">
            <a:xfrm rot="-5400000">
              <a:off x="-789" y="1872"/>
              <a:ext cx="2303" cy="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Comic Sans MS" pitchFamily="66" charset="0"/>
                  <a:cs typeface="Arial" pitchFamily="34" charset="0"/>
                </a:defRPr>
              </a:lvl1pPr>
              <a:lvl2pPr marL="742950" indent="-285750" eaLnBrk="0" hangingPunct="0">
                <a:defRPr sz="2800">
                  <a:solidFill>
                    <a:schemeClr val="tx1"/>
                  </a:solidFill>
                  <a:latin typeface="Comic Sans MS" pitchFamily="66" charset="0"/>
                  <a:cs typeface="Arial" pitchFamily="34" charset="0"/>
                </a:defRPr>
              </a:lvl2pPr>
              <a:lvl3pPr marL="1143000" indent="-228600" eaLnBrk="0" hangingPunct="0">
                <a:defRPr sz="2800">
                  <a:solidFill>
                    <a:schemeClr val="tx1"/>
                  </a:solidFill>
                  <a:latin typeface="Comic Sans MS" pitchFamily="66" charset="0"/>
                  <a:cs typeface="Arial" pitchFamily="34" charset="0"/>
                </a:defRPr>
              </a:lvl3pPr>
              <a:lvl4pPr marL="1600200" indent="-228600" eaLnBrk="0" hangingPunct="0">
                <a:defRPr sz="2800">
                  <a:solidFill>
                    <a:schemeClr val="tx1"/>
                  </a:solidFill>
                  <a:latin typeface="Comic Sans MS" pitchFamily="66" charset="0"/>
                  <a:cs typeface="Arial" pitchFamily="34" charset="0"/>
                </a:defRPr>
              </a:lvl4pPr>
              <a:lvl5pPr marL="2057400" indent="-228600" eaLnBrk="0" hangingPunct="0">
                <a:defRPr sz="28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8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8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8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800">
                  <a:solidFill>
                    <a:schemeClr val="tx1"/>
                  </a:solidFill>
                  <a:latin typeface="Comic Sans MS" pitchFamily="66" charset="0"/>
                  <a:cs typeface="Arial" pitchFamily="34" charset="0"/>
                </a:defRPr>
              </a:lvl9pPr>
            </a:lstStyle>
            <a:p>
              <a:pPr algn="ctr"/>
              <a:r>
                <a:rPr lang="en-US" altLang="en-US">
                  <a:solidFill>
                    <a:srgbClr val="FF0000"/>
                  </a:solidFill>
                </a:rPr>
                <a:t>N.H. Temperature (°C)</a:t>
              </a:r>
            </a:p>
          </p:txBody>
        </p:sp>
        <p:pic>
          <p:nvPicPr>
            <p:cNvPr id="2355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 y="864"/>
              <a:ext cx="4186" cy="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Text Box 6"/>
            <p:cNvSpPr txBox="1">
              <a:spLocks noChangeArrowheads="1"/>
            </p:cNvSpPr>
            <p:nvPr/>
          </p:nvSpPr>
          <p:spPr bwMode="auto">
            <a:xfrm>
              <a:off x="584" y="3450"/>
              <a:ext cx="605" cy="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pitchFamily="66" charset="0"/>
                  <a:cs typeface="Arial" pitchFamily="34" charset="0"/>
                </a:defRPr>
              </a:lvl1pPr>
              <a:lvl2pPr marL="742950" indent="-285750" eaLnBrk="0" hangingPunct="0">
                <a:defRPr sz="2800">
                  <a:solidFill>
                    <a:schemeClr val="tx1"/>
                  </a:solidFill>
                  <a:latin typeface="Comic Sans MS" pitchFamily="66" charset="0"/>
                  <a:cs typeface="Arial" pitchFamily="34" charset="0"/>
                </a:defRPr>
              </a:lvl2pPr>
              <a:lvl3pPr marL="1143000" indent="-228600" eaLnBrk="0" hangingPunct="0">
                <a:defRPr sz="2800">
                  <a:solidFill>
                    <a:schemeClr val="tx1"/>
                  </a:solidFill>
                  <a:latin typeface="Comic Sans MS" pitchFamily="66" charset="0"/>
                  <a:cs typeface="Arial" pitchFamily="34" charset="0"/>
                </a:defRPr>
              </a:lvl3pPr>
              <a:lvl4pPr marL="1600200" indent="-228600" eaLnBrk="0" hangingPunct="0">
                <a:defRPr sz="2800">
                  <a:solidFill>
                    <a:schemeClr val="tx1"/>
                  </a:solidFill>
                  <a:latin typeface="Comic Sans MS" pitchFamily="66" charset="0"/>
                  <a:cs typeface="Arial" pitchFamily="34" charset="0"/>
                </a:defRPr>
              </a:lvl4pPr>
              <a:lvl5pPr marL="2057400" indent="-228600" eaLnBrk="0" hangingPunct="0">
                <a:defRPr sz="28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8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8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8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800">
                  <a:solidFill>
                    <a:schemeClr val="tx1"/>
                  </a:solidFill>
                  <a:latin typeface="Comic Sans MS" pitchFamily="66" charset="0"/>
                  <a:cs typeface="Arial" pitchFamily="34" charset="0"/>
                </a:defRPr>
              </a:lvl9pPr>
            </a:lstStyle>
            <a:p>
              <a:r>
                <a:rPr lang="en-US" altLang="en-US"/>
                <a:t>1000</a:t>
              </a:r>
            </a:p>
          </p:txBody>
        </p:sp>
        <p:sp>
          <p:nvSpPr>
            <p:cNvPr id="23560" name="Text Box 7"/>
            <p:cNvSpPr txBox="1">
              <a:spLocks noChangeArrowheads="1"/>
            </p:cNvSpPr>
            <p:nvPr/>
          </p:nvSpPr>
          <p:spPr bwMode="auto">
            <a:xfrm>
              <a:off x="2064" y="3449"/>
              <a:ext cx="604" cy="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pitchFamily="66" charset="0"/>
                  <a:cs typeface="Arial" pitchFamily="34" charset="0"/>
                </a:defRPr>
              </a:lvl1pPr>
              <a:lvl2pPr marL="742950" indent="-285750" eaLnBrk="0" hangingPunct="0">
                <a:defRPr sz="2800">
                  <a:solidFill>
                    <a:schemeClr val="tx1"/>
                  </a:solidFill>
                  <a:latin typeface="Comic Sans MS" pitchFamily="66" charset="0"/>
                  <a:cs typeface="Arial" pitchFamily="34" charset="0"/>
                </a:defRPr>
              </a:lvl2pPr>
              <a:lvl3pPr marL="1143000" indent="-228600" eaLnBrk="0" hangingPunct="0">
                <a:defRPr sz="2800">
                  <a:solidFill>
                    <a:schemeClr val="tx1"/>
                  </a:solidFill>
                  <a:latin typeface="Comic Sans MS" pitchFamily="66" charset="0"/>
                  <a:cs typeface="Arial" pitchFamily="34" charset="0"/>
                </a:defRPr>
              </a:lvl3pPr>
              <a:lvl4pPr marL="1600200" indent="-228600" eaLnBrk="0" hangingPunct="0">
                <a:defRPr sz="2800">
                  <a:solidFill>
                    <a:schemeClr val="tx1"/>
                  </a:solidFill>
                  <a:latin typeface="Comic Sans MS" pitchFamily="66" charset="0"/>
                  <a:cs typeface="Arial" pitchFamily="34" charset="0"/>
                </a:defRPr>
              </a:lvl4pPr>
              <a:lvl5pPr marL="2057400" indent="-228600" eaLnBrk="0" hangingPunct="0">
                <a:defRPr sz="28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8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8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8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800">
                  <a:solidFill>
                    <a:schemeClr val="tx1"/>
                  </a:solidFill>
                  <a:latin typeface="Comic Sans MS" pitchFamily="66" charset="0"/>
                  <a:cs typeface="Arial" pitchFamily="34" charset="0"/>
                </a:defRPr>
              </a:lvl9pPr>
            </a:lstStyle>
            <a:p>
              <a:r>
                <a:rPr lang="en-US" altLang="en-US"/>
                <a:t>1400</a:t>
              </a:r>
            </a:p>
          </p:txBody>
        </p:sp>
        <p:sp>
          <p:nvSpPr>
            <p:cNvPr id="23561" name="Text Box 8"/>
            <p:cNvSpPr txBox="1">
              <a:spLocks noChangeArrowheads="1"/>
            </p:cNvSpPr>
            <p:nvPr/>
          </p:nvSpPr>
          <p:spPr bwMode="auto">
            <a:xfrm>
              <a:off x="1296" y="3460"/>
              <a:ext cx="604" cy="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pitchFamily="66" charset="0"/>
                  <a:cs typeface="Arial" pitchFamily="34" charset="0"/>
                </a:defRPr>
              </a:lvl1pPr>
              <a:lvl2pPr marL="742950" indent="-285750" eaLnBrk="0" hangingPunct="0">
                <a:defRPr sz="2800">
                  <a:solidFill>
                    <a:schemeClr val="tx1"/>
                  </a:solidFill>
                  <a:latin typeface="Comic Sans MS" pitchFamily="66" charset="0"/>
                  <a:cs typeface="Arial" pitchFamily="34" charset="0"/>
                </a:defRPr>
              </a:lvl2pPr>
              <a:lvl3pPr marL="1143000" indent="-228600" eaLnBrk="0" hangingPunct="0">
                <a:defRPr sz="2800">
                  <a:solidFill>
                    <a:schemeClr val="tx1"/>
                  </a:solidFill>
                  <a:latin typeface="Comic Sans MS" pitchFamily="66" charset="0"/>
                  <a:cs typeface="Arial" pitchFamily="34" charset="0"/>
                </a:defRPr>
              </a:lvl3pPr>
              <a:lvl4pPr marL="1600200" indent="-228600" eaLnBrk="0" hangingPunct="0">
                <a:defRPr sz="2800">
                  <a:solidFill>
                    <a:schemeClr val="tx1"/>
                  </a:solidFill>
                  <a:latin typeface="Comic Sans MS" pitchFamily="66" charset="0"/>
                  <a:cs typeface="Arial" pitchFamily="34" charset="0"/>
                </a:defRPr>
              </a:lvl4pPr>
              <a:lvl5pPr marL="2057400" indent="-228600" eaLnBrk="0" hangingPunct="0">
                <a:defRPr sz="28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8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8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8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800">
                  <a:solidFill>
                    <a:schemeClr val="tx1"/>
                  </a:solidFill>
                  <a:latin typeface="Comic Sans MS" pitchFamily="66" charset="0"/>
                  <a:cs typeface="Arial" pitchFamily="34" charset="0"/>
                </a:defRPr>
              </a:lvl9pPr>
            </a:lstStyle>
            <a:p>
              <a:r>
                <a:rPr lang="en-US" altLang="en-US"/>
                <a:t>1200</a:t>
              </a:r>
            </a:p>
          </p:txBody>
        </p:sp>
        <p:sp>
          <p:nvSpPr>
            <p:cNvPr id="23562" name="Text Box 9"/>
            <p:cNvSpPr txBox="1">
              <a:spLocks noChangeArrowheads="1"/>
            </p:cNvSpPr>
            <p:nvPr/>
          </p:nvSpPr>
          <p:spPr bwMode="auto">
            <a:xfrm>
              <a:off x="2784" y="3460"/>
              <a:ext cx="605" cy="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pitchFamily="66" charset="0"/>
                  <a:cs typeface="Arial" pitchFamily="34" charset="0"/>
                </a:defRPr>
              </a:lvl1pPr>
              <a:lvl2pPr marL="742950" indent="-285750" eaLnBrk="0" hangingPunct="0">
                <a:defRPr sz="2800">
                  <a:solidFill>
                    <a:schemeClr val="tx1"/>
                  </a:solidFill>
                  <a:latin typeface="Comic Sans MS" pitchFamily="66" charset="0"/>
                  <a:cs typeface="Arial" pitchFamily="34" charset="0"/>
                </a:defRPr>
              </a:lvl2pPr>
              <a:lvl3pPr marL="1143000" indent="-228600" eaLnBrk="0" hangingPunct="0">
                <a:defRPr sz="2800">
                  <a:solidFill>
                    <a:schemeClr val="tx1"/>
                  </a:solidFill>
                  <a:latin typeface="Comic Sans MS" pitchFamily="66" charset="0"/>
                  <a:cs typeface="Arial" pitchFamily="34" charset="0"/>
                </a:defRPr>
              </a:lvl3pPr>
              <a:lvl4pPr marL="1600200" indent="-228600" eaLnBrk="0" hangingPunct="0">
                <a:defRPr sz="2800">
                  <a:solidFill>
                    <a:schemeClr val="tx1"/>
                  </a:solidFill>
                  <a:latin typeface="Comic Sans MS" pitchFamily="66" charset="0"/>
                  <a:cs typeface="Arial" pitchFamily="34" charset="0"/>
                </a:defRPr>
              </a:lvl4pPr>
              <a:lvl5pPr marL="2057400" indent="-228600" eaLnBrk="0" hangingPunct="0">
                <a:defRPr sz="28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8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8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8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800">
                  <a:solidFill>
                    <a:schemeClr val="tx1"/>
                  </a:solidFill>
                  <a:latin typeface="Comic Sans MS" pitchFamily="66" charset="0"/>
                  <a:cs typeface="Arial" pitchFamily="34" charset="0"/>
                </a:defRPr>
              </a:lvl9pPr>
            </a:lstStyle>
            <a:p>
              <a:r>
                <a:rPr lang="en-US" altLang="en-US"/>
                <a:t>1600</a:t>
              </a:r>
            </a:p>
          </p:txBody>
        </p:sp>
        <p:sp>
          <p:nvSpPr>
            <p:cNvPr id="23563" name="Text Box 10"/>
            <p:cNvSpPr txBox="1">
              <a:spLocks noChangeArrowheads="1"/>
            </p:cNvSpPr>
            <p:nvPr/>
          </p:nvSpPr>
          <p:spPr bwMode="auto">
            <a:xfrm>
              <a:off x="3504" y="3460"/>
              <a:ext cx="605" cy="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pitchFamily="66" charset="0"/>
                  <a:cs typeface="Arial" pitchFamily="34" charset="0"/>
                </a:defRPr>
              </a:lvl1pPr>
              <a:lvl2pPr marL="742950" indent="-285750" eaLnBrk="0" hangingPunct="0">
                <a:defRPr sz="2800">
                  <a:solidFill>
                    <a:schemeClr val="tx1"/>
                  </a:solidFill>
                  <a:latin typeface="Comic Sans MS" pitchFamily="66" charset="0"/>
                  <a:cs typeface="Arial" pitchFamily="34" charset="0"/>
                </a:defRPr>
              </a:lvl2pPr>
              <a:lvl3pPr marL="1143000" indent="-228600" eaLnBrk="0" hangingPunct="0">
                <a:defRPr sz="2800">
                  <a:solidFill>
                    <a:schemeClr val="tx1"/>
                  </a:solidFill>
                  <a:latin typeface="Comic Sans MS" pitchFamily="66" charset="0"/>
                  <a:cs typeface="Arial" pitchFamily="34" charset="0"/>
                </a:defRPr>
              </a:lvl3pPr>
              <a:lvl4pPr marL="1600200" indent="-228600" eaLnBrk="0" hangingPunct="0">
                <a:defRPr sz="2800">
                  <a:solidFill>
                    <a:schemeClr val="tx1"/>
                  </a:solidFill>
                  <a:latin typeface="Comic Sans MS" pitchFamily="66" charset="0"/>
                  <a:cs typeface="Arial" pitchFamily="34" charset="0"/>
                </a:defRPr>
              </a:lvl4pPr>
              <a:lvl5pPr marL="2057400" indent="-228600" eaLnBrk="0" hangingPunct="0">
                <a:defRPr sz="28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8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8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8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800">
                  <a:solidFill>
                    <a:schemeClr val="tx1"/>
                  </a:solidFill>
                  <a:latin typeface="Comic Sans MS" pitchFamily="66" charset="0"/>
                  <a:cs typeface="Arial" pitchFamily="34" charset="0"/>
                </a:defRPr>
              </a:lvl9pPr>
            </a:lstStyle>
            <a:p>
              <a:r>
                <a:rPr lang="en-US" altLang="en-US"/>
                <a:t>1800</a:t>
              </a:r>
            </a:p>
          </p:txBody>
        </p:sp>
        <p:sp>
          <p:nvSpPr>
            <p:cNvPr id="23564" name="Text Box 11"/>
            <p:cNvSpPr txBox="1">
              <a:spLocks noChangeArrowheads="1"/>
            </p:cNvSpPr>
            <p:nvPr/>
          </p:nvSpPr>
          <p:spPr bwMode="auto">
            <a:xfrm>
              <a:off x="4272" y="3460"/>
              <a:ext cx="640" cy="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pitchFamily="66" charset="0"/>
                  <a:cs typeface="Arial" pitchFamily="34" charset="0"/>
                </a:defRPr>
              </a:lvl1pPr>
              <a:lvl2pPr marL="742950" indent="-285750" eaLnBrk="0" hangingPunct="0">
                <a:defRPr sz="2800">
                  <a:solidFill>
                    <a:schemeClr val="tx1"/>
                  </a:solidFill>
                  <a:latin typeface="Comic Sans MS" pitchFamily="66" charset="0"/>
                  <a:cs typeface="Arial" pitchFamily="34" charset="0"/>
                </a:defRPr>
              </a:lvl2pPr>
              <a:lvl3pPr marL="1143000" indent="-228600" eaLnBrk="0" hangingPunct="0">
                <a:defRPr sz="2800">
                  <a:solidFill>
                    <a:schemeClr val="tx1"/>
                  </a:solidFill>
                  <a:latin typeface="Comic Sans MS" pitchFamily="66" charset="0"/>
                  <a:cs typeface="Arial" pitchFamily="34" charset="0"/>
                </a:defRPr>
              </a:lvl3pPr>
              <a:lvl4pPr marL="1600200" indent="-228600" eaLnBrk="0" hangingPunct="0">
                <a:defRPr sz="2800">
                  <a:solidFill>
                    <a:schemeClr val="tx1"/>
                  </a:solidFill>
                  <a:latin typeface="Comic Sans MS" pitchFamily="66" charset="0"/>
                  <a:cs typeface="Arial" pitchFamily="34" charset="0"/>
                </a:defRPr>
              </a:lvl4pPr>
              <a:lvl5pPr marL="2057400" indent="-228600" eaLnBrk="0" hangingPunct="0">
                <a:defRPr sz="28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8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8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8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800">
                  <a:solidFill>
                    <a:schemeClr val="tx1"/>
                  </a:solidFill>
                  <a:latin typeface="Comic Sans MS" pitchFamily="66" charset="0"/>
                  <a:cs typeface="Arial" pitchFamily="34" charset="0"/>
                </a:defRPr>
              </a:lvl9pPr>
            </a:lstStyle>
            <a:p>
              <a:r>
                <a:rPr lang="en-US" altLang="en-US"/>
                <a:t>2000</a:t>
              </a:r>
            </a:p>
          </p:txBody>
        </p:sp>
        <p:sp>
          <p:nvSpPr>
            <p:cNvPr id="23565" name="Text Box 12"/>
            <p:cNvSpPr txBox="1">
              <a:spLocks noChangeArrowheads="1"/>
            </p:cNvSpPr>
            <p:nvPr/>
          </p:nvSpPr>
          <p:spPr bwMode="auto">
            <a:xfrm>
              <a:off x="624" y="2020"/>
              <a:ext cx="243" cy="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pitchFamily="66" charset="0"/>
                  <a:cs typeface="Arial" pitchFamily="34" charset="0"/>
                </a:defRPr>
              </a:lvl1pPr>
              <a:lvl2pPr marL="742950" indent="-285750" eaLnBrk="0" hangingPunct="0">
                <a:defRPr sz="2800">
                  <a:solidFill>
                    <a:schemeClr val="tx1"/>
                  </a:solidFill>
                  <a:latin typeface="Comic Sans MS" pitchFamily="66" charset="0"/>
                  <a:cs typeface="Arial" pitchFamily="34" charset="0"/>
                </a:defRPr>
              </a:lvl2pPr>
              <a:lvl3pPr marL="1143000" indent="-228600" eaLnBrk="0" hangingPunct="0">
                <a:defRPr sz="2800">
                  <a:solidFill>
                    <a:schemeClr val="tx1"/>
                  </a:solidFill>
                  <a:latin typeface="Comic Sans MS" pitchFamily="66" charset="0"/>
                  <a:cs typeface="Arial" pitchFamily="34" charset="0"/>
                </a:defRPr>
              </a:lvl3pPr>
              <a:lvl4pPr marL="1600200" indent="-228600" eaLnBrk="0" hangingPunct="0">
                <a:defRPr sz="2800">
                  <a:solidFill>
                    <a:schemeClr val="tx1"/>
                  </a:solidFill>
                  <a:latin typeface="Comic Sans MS" pitchFamily="66" charset="0"/>
                  <a:cs typeface="Arial" pitchFamily="34" charset="0"/>
                </a:defRPr>
              </a:lvl4pPr>
              <a:lvl5pPr marL="2057400" indent="-228600" eaLnBrk="0" hangingPunct="0">
                <a:defRPr sz="28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8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8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8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800">
                  <a:solidFill>
                    <a:schemeClr val="tx1"/>
                  </a:solidFill>
                  <a:latin typeface="Comic Sans MS" pitchFamily="66" charset="0"/>
                  <a:cs typeface="Arial" pitchFamily="34" charset="0"/>
                </a:defRPr>
              </a:lvl9pPr>
            </a:lstStyle>
            <a:p>
              <a:r>
                <a:rPr lang="en-US" altLang="en-US"/>
                <a:t>0</a:t>
              </a:r>
            </a:p>
          </p:txBody>
        </p:sp>
        <p:sp>
          <p:nvSpPr>
            <p:cNvPr id="23566" name="Text Box 13"/>
            <p:cNvSpPr txBox="1">
              <a:spLocks noChangeArrowheads="1"/>
            </p:cNvSpPr>
            <p:nvPr/>
          </p:nvSpPr>
          <p:spPr bwMode="auto">
            <a:xfrm>
              <a:off x="624" y="1396"/>
              <a:ext cx="209" cy="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pitchFamily="66" charset="0"/>
                  <a:cs typeface="Arial" pitchFamily="34" charset="0"/>
                </a:defRPr>
              </a:lvl1pPr>
              <a:lvl2pPr marL="742950" indent="-285750" eaLnBrk="0" hangingPunct="0">
                <a:defRPr sz="2800">
                  <a:solidFill>
                    <a:schemeClr val="tx1"/>
                  </a:solidFill>
                  <a:latin typeface="Comic Sans MS" pitchFamily="66" charset="0"/>
                  <a:cs typeface="Arial" pitchFamily="34" charset="0"/>
                </a:defRPr>
              </a:lvl2pPr>
              <a:lvl3pPr marL="1143000" indent="-228600" eaLnBrk="0" hangingPunct="0">
                <a:defRPr sz="2800">
                  <a:solidFill>
                    <a:schemeClr val="tx1"/>
                  </a:solidFill>
                  <a:latin typeface="Comic Sans MS" pitchFamily="66" charset="0"/>
                  <a:cs typeface="Arial" pitchFamily="34" charset="0"/>
                </a:defRPr>
              </a:lvl3pPr>
              <a:lvl4pPr marL="1600200" indent="-228600" eaLnBrk="0" hangingPunct="0">
                <a:defRPr sz="2800">
                  <a:solidFill>
                    <a:schemeClr val="tx1"/>
                  </a:solidFill>
                  <a:latin typeface="Comic Sans MS" pitchFamily="66" charset="0"/>
                  <a:cs typeface="Arial" pitchFamily="34" charset="0"/>
                </a:defRPr>
              </a:lvl4pPr>
              <a:lvl5pPr marL="2057400" indent="-228600" eaLnBrk="0" hangingPunct="0">
                <a:defRPr sz="28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8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8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8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800">
                  <a:solidFill>
                    <a:schemeClr val="tx1"/>
                  </a:solidFill>
                  <a:latin typeface="Comic Sans MS" pitchFamily="66" charset="0"/>
                  <a:cs typeface="Arial" pitchFamily="34" charset="0"/>
                </a:defRPr>
              </a:lvl9pPr>
            </a:lstStyle>
            <a:p>
              <a:r>
                <a:rPr lang="en-US" altLang="en-US"/>
                <a:t>1</a:t>
              </a:r>
            </a:p>
          </p:txBody>
        </p:sp>
        <p:sp>
          <p:nvSpPr>
            <p:cNvPr id="23567" name="Text Box 14"/>
            <p:cNvSpPr txBox="1">
              <a:spLocks noChangeArrowheads="1"/>
            </p:cNvSpPr>
            <p:nvPr/>
          </p:nvSpPr>
          <p:spPr bwMode="auto">
            <a:xfrm>
              <a:off x="576" y="2692"/>
              <a:ext cx="298" cy="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pitchFamily="66" charset="0"/>
                  <a:cs typeface="Arial" pitchFamily="34" charset="0"/>
                </a:defRPr>
              </a:lvl1pPr>
              <a:lvl2pPr marL="742950" indent="-285750" eaLnBrk="0" hangingPunct="0">
                <a:defRPr sz="2800">
                  <a:solidFill>
                    <a:schemeClr val="tx1"/>
                  </a:solidFill>
                  <a:latin typeface="Comic Sans MS" pitchFamily="66" charset="0"/>
                  <a:cs typeface="Arial" pitchFamily="34" charset="0"/>
                </a:defRPr>
              </a:lvl2pPr>
              <a:lvl3pPr marL="1143000" indent="-228600" eaLnBrk="0" hangingPunct="0">
                <a:defRPr sz="2800">
                  <a:solidFill>
                    <a:schemeClr val="tx1"/>
                  </a:solidFill>
                  <a:latin typeface="Comic Sans MS" pitchFamily="66" charset="0"/>
                  <a:cs typeface="Arial" pitchFamily="34" charset="0"/>
                </a:defRPr>
              </a:lvl3pPr>
              <a:lvl4pPr marL="1600200" indent="-228600" eaLnBrk="0" hangingPunct="0">
                <a:defRPr sz="2800">
                  <a:solidFill>
                    <a:schemeClr val="tx1"/>
                  </a:solidFill>
                  <a:latin typeface="Comic Sans MS" pitchFamily="66" charset="0"/>
                  <a:cs typeface="Arial" pitchFamily="34" charset="0"/>
                </a:defRPr>
              </a:lvl4pPr>
              <a:lvl5pPr marL="2057400" indent="-228600" eaLnBrk="0" hangingPunct="0">
                <a:defRPr sz="28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8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8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8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800">
                  <a:solidFill>
                    <a:schemeClr val="tx1"/>
                  </a:solidFill>
                  <a:latin typeface="Comic Sans MS" pitchFamily="66" charset="0"/>
                  <a:cs typeface="Arial" pitchFamily="34" charset="0"/>
                </a:defRPr>
              </a:lvl9pPr>
            </a:lstStyle>
            <a:p>
              <a:r>
                <a:rPr lang="en-US" altLang="en-US"/>
                <a:t>-1</a:t>
              </a:r>
            </a:p>
          </p:txBody>
        </p:sp>
        <p:sp>
          <p:nvSpPr>
            <p:cNvPr id="23568" name="Text Box 15"/>
            <p:cNvSpPr txBox="1">
              <a:spLocks noChangeArrowheads="1"/>
            </p:cNvSpPr>
            <p:nvPr/>
          </p:nvSpPr>
          <p:spPr bwMode="auto">
            <a:xfrm>
              <a:off x="624" y="724"/>
              <a:ext cx="243" cy="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pitchFamily="66" charset="0"/>
                  <a:cs typeface="Arial" pitchFamily="34" charset="0"/>
                </a:defRPr>
              </a:lvl1pPr>
              <a:lvl2pPr marL="742950" indent="-285750" eaLnBrk="0" hangingPunct="0">
                <a:defRPr sz="2800">
                  <a:solidFill>
                    <a:schemeClr val="tx1"/>
                  </a:solidFill>
                  <a:latin typeface="Comic Sans MS" pitchFamily="66" charset="0"/>
                  <a:cs typeface="Arial" pitchFamily="34" charset="0"/>
                </a:defRPr>
              </a:lvl2pPr>
              <a:lvl3pPr marL="1143000" indent="-228600" eaLnBrk="0" hangingPunct="0">
                <a:defRPr sz="2800">
                  <a:solidFill>
                    <a:schemeClr val="tx1"/>
                  </a:solidFill>
                  <a:latin typeface="Comic Sans MS" pitchFamily="66" charset="0"/>
                  <a:cs typeface="Arial" pitchFamily="34" charset="0"/>
                </a:defRPr>
              </a:lvl3pPr>
              <a:lvl4pPr marL="1600200" indent="-228600" eaLnBrk="0" hangingPunct="0">
                <a:defRPr sz="2800">
                  <a:solidFill>
                    <a:schemeClr val="tx1"/>
                  </a:solidFill>
                  <a:latin typeface="Comic Sans MS" pitchFamily="66" charset="0"/>
                  <a:cs typeface="Arial" pitchFamily="34" charset="0"/>
                </a:defRPr>
              </a:lvl4pPr>
              <a:lvl5pPr marL="2057400" indent="-228600" eaLnBrk="0" hangingPunct="0">
                <a:defRPr sz="28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8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8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8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800">
                  <a:solidFill>
                    <a:schemeClr val="tx1"/>
                  </a:solidFill>
                  <a:latin typeface="Comic Sans MS" pitchFamily="66" charset="0"/>
                  <a:cs typeface="Arial" pitchFamily="34" charset="0"/>
                </a:defRPr>
              </a:lvl9pPr>
            </a:lstStyle>
            <a:p>
              <a:r>
                <a:rPr lang="en-US" altLang="en-US"/>
                <a:t>2</a:t>
              </a:r>
            </a:p>
          </p:txBody>
        </p:sp>
        <p:sp>
          <p:nvSpPr>
            <p:cNvPr id="23569" name="Text Box 16"/>
            <p:cNvSpPr txBox="1">
              <a:spLocks noChangeArrowheads="1"/>
            </p:cNvSpPr>
            <p:nvPr/>
          </p:nvSpPr>
          <p:spPr bwMode="auto">
            <a:xfrm>
              <a:off x="2496" y="3718"/>
              <a:ext cx="648"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pitchFamily="66" charset="0"/>
                  <a:cs typeface="Arial" pitchFamily="34" charset="0"/>
                </a:defRPr>
              </a:lvl1pPr>
              <a:lvl2pPr marL="742950" indent="-285750" eaLnBrk="0" hangingPunct="0">
                <a:defRPr sz="2800">
                  <a:solidFill>
                    <a:schemeClr val="tx1"/>
                  </a:solidFill>
                  <a:latin typeface="Comic Sans MS" pitchFamily="66" charset="0"/>
                  <a:cs typeface="Arial" pitchFamily="34" charset="0"/>
                </a:defRPr>
              </a:lvl2pPr>
              <a:lvl3pPr marL="1143000" indent="-228600" eaLnBrk="0" hangingPunct="0">
                <a:defRPr sz="2800">
                  <a:solidFill>
                    <a:schemeClr val="tx1"/>
                  </a:solidFill>
                  <a:latin typeface="Comic Sans MS" pitchFamily="66" charset="0"/>
                  <a:cs typeface="Arial" pitchFamily="34" charset="0"/>
                </a:defRPr>
              </a:lvl3pPr>
              <a:lvl4pPr marL="1600200" indent="-228600" eaLnBrk="0" hangingPunct="0">
                <a:defRPr sz="2800">
                  <a:solidFill>
                    <a:schemeClr val="tx1"/>
                  </a:solidFill>
                  <a:latin typeface="Comic Sans MS" pitchFamily="66" charset="0"/>
                  <a:cs typeface="Arial" pitchFamily="34" charset="0"/>
                </a:defRPr>
              </a:lvl4pPr>
              <a:lvl5pPr marL="2057400" indent="-228600" eaLnBrk="0" hangingPunct="0">
                <a:defRPr sz="28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8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8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8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800">
                  <a:solidFill>
                    <a:schemeClr val="tx1"/>
                  </a:solidFill>
                  <a:latin typeface="Comic Sans MS" pitchFamily="66" charset="0"/>
                  <a:cs typeface="Arial" pitchFamily="34" charset="0"/>
                </a:defRPr>
              </a:lvl9pPr>
            </a:lstStyle>
            <a:p>
              <a:r>
                <a:rPr lang="en-US" altLang="en-US" sz="3200"/>
                <a:t>Year</a:t>
              </a:r>
            </a:p>
          </p:txBody>
        </p:sp>
      </p:grpSp>
      <p:sp>
        <p:nvSpPr>
          <p:cNvPr id="23556" name="Text Box 17"/>
          <p:cNvSpPr txBox="1">
            <a:spLocks noChangeArrowheads="1"/>
          </p:cNvSpPr>
          <p:nvPr/>
        </p:nvSpPr>
        <p:spPr bwMode="auto">
          <a:xfrm>
            <a:off x="136525" y="6526213"/>
            <a:ext cx="27003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pitchFamily="66" charset="0"/>
                <a:cs typeface="Arial" pitchFamily="34" charset="0"/>
              </a:defRPr>
            </a:lvl1pPr>
            <a:lvl2pPr marL="742950" indent="-285750" eaLnBrk="0" hangingPunct="0">
              <a:defRPr sz="2800">
                <a:solidFill>
                  <a:schemeClr val="tx1"/>
                </a:solidFill>
                <a:latin typeface="Comic Sans MS" pitchFamily="66" charset="0"/>
                <a:cs typeface="Arial" pitchFamily="34" charset="0"/>
              </a:defRPr>
            </a:lvl2pPr>
            <a:lvl3pPr marL="1143000" indent="-228600" eaLnBrk="0" hangingPunct="0">
              <a:defRPr sz="2800">
                <a:solidFill>
                  <a:schemeClr val="tx1"/>
                </a:solidFill>
                <a:latin typeface="Comic Sans MS" pitchFamily="66" charset="0"/>
                <a:cs typeface="Arial" pitchFamily="34" charset="0"/>
              </a:defRPr>
            </a:lvl3pPr>
            <a:lvl4pPr marL="1600200" indent="-228600" eaLnBrk="0" hangingPunct="0">
              <a:defRPr sz="2800">
                <a:solidFill>
                  <a:schemeClr val="tx1"/>
                </a:solidFill>
                <a:latin typeface="Comic Sans MS" pitchFamily="66" charset="0"/>
                <a:cs typeface="Arial" pitchFamily="34" charset="0"/>
              </a:defRPr>
            </a:lvl4pPr>
            <a:lvl5pPr marL="2057400" indent="-228600" eaLnBrk="0" hangingPunct="0">
              <a:defRPr sz="28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8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8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8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800">
                <a:solidFill>
                  <a:schemeClr val="tx1"/>
                </a:solidFill>
                <a:latin typeface="Comic Sans MS" pitchFamily="66" charset="0"/>
                <a:cs typeface="Arial" pitchFamily="34" charset="0"/>
              </a:defRPr>
            </a:lvl9pPr>
          </a:lstStyle>
          <a:p>
            <a:r>
              <a:rPr lang="en-US" altLang="en-US" sz="1200"/>
              <a:t>Mann et al. (1999) GRL 26:759-762</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109538" y="152400"/>
            <a:ext cx="4879975" cy="215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r>
              <a:rPr lang="en-US" altLang="en-US" sz="3600">
                <a:solidFill>
                  <a:schemeClr val="tx2"/>
                </a:solidFill>
                <a:latin typeface="Times New Roman" pitchFamily="18" charset="0"/>
              </a:rPr>
              <a:t>…</a:t>
            </a:r>
            <a:r>
              <a:rPr lang="en-US" altLang="en-US" sz="3600">
                <a:solidFill>
                  <a:schemeClr val="tx2"/>
                </a:solidFill>
              </a:rPr>
              <a:t>provides perspective on where we are headed</a:t>
            </a:r>
          </a:p>
        </p:txBody>
      </p:sp>
      <p:sp>
        <p:nvSpPr>
          <p:cNvPr id="154627" name="Text Box 3"/>
          <p:cNvSpPr txBox="1">
            <a:spLocks noChangeArrowheads="1"/>
          </p:cNvSpPr>
          <p:nvPr/>
        </p:nvSpPr>
        <p:spPr bwMode="auto">
          <a:xfrm>
            <a:off x="6640513" y="5859463"/>
            <a:ext cx="22510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Comic Sans MS" pitchFamily="66" charset="0"/>
                <a:cs typeface="Arial" pitchFamily="34" charset="0"/>
              </a:defRPr>
            </a:lvl1pPr>
            <a:lvl2pPr marL="742950" indent="-285750" eaLnBrk="0" hangingPunct="0">
              <a:defRPr sz="2800">
                <a:solidFill>
                  <a:schemeClr val="tx1"/>
                </a:solidFill>
                <a:latin typeface="Comic Sans MS" pitchFamily="66" charset="0"/>
                <a:cs typeface="Arial" pitchFamily="34" charset="0"/>
              </a:defRPr>
            </a:lvl2pPr>
            <a:lvl3pPr marL="1143000" indent="-228600" eaLnBrk="0" hangingPunct="0">
              <a:defRPr sz="2800">
                <a:solidFill>
                  <a:schemeClr val="tx1"/>
                </a:solidFill>
                <a:latin typeface="Comic Sans MS" pitchFamily="66" charset="0"/>
                <a:cs typeface="Arial" pitchFamily="34" charset="0"/>
              </a:defRPr>
            </a:lvl3pPr>
            <a:lvl4pPr marL="1600200" indent="-228600" eaLnBrk="0" hangingPunct="0">
              <a:defRPr sz="2800">
                <a:solidFill>
                  <a:schemeClr val="tx1"/>
                </a:solidFill>
                <a:latin typeface="Comic Sans MS" pitchFamily="66" charset="0"/>
                <a:cs typeface="Arial" pitchFamily="34" charset="0"/>
              </a:defRPr>
            </a:lvl4pPr>
            <a:lvl5pPr marL="2057400" indent="-228600" eaLnBrk="0" hangingPunct="0">
              <a:defRPr sz="28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8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8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8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800">
                <a:solidFill>
                  <a:schemeClr val="tx1"/>
                </a:solidFill>
                <a:latin typeface="Comic Sans MS" pitchFamily="66" charset="0"/>
                <a:cs typeface="Arial" pitchFamily="34" charset="0"/>
              </a:defRPr>
            </a:lvl9pPr>
          </a:lstStyle>
          <a:p>
            <a:pPr algn="ctr"/>
            <a:r>
              <a:rPr lang="en-US" altLang="en-US" sz="2000">
                <a:solidFill>
                  <a:srgbClr val="0000FF"/>
                </a:solidFill>
              </a:rPr>
              <a:t>IPCC Projections</a:t>
            </a:r>
          </a:p>
          <a:p>
            <a:pPr algn="ctr"/>
            <a:r>
              <a:rPr lang="en-US" altLang="en-US" sz="2000">
                <a:solidFill>
                  <a:srgbClr val="0000FF"/>
                </a:solidFill>
              </a:rPr>
              <a:t>to 2100</a:t>
            </a:r>
          </a:p>
        </p:txBody>
      </p:sp>
      <p:grpSp>
        <p:nvGrpSpPr>
          <p:cNvPr id="24580" name="Group 4"/>
          <p:cNvGrpSpPr>
            <a:grpSpLocks/>
          </p:cNvGrpSpPr>
          <p:nvPr/>
        </p:nvGrpSpPr>
        <p:grpSpPr bwMode="auto">
          <a:xfrm>
            <a:off x="1903413" y="0"/>
            <a:ext cx="4430712" cy="6773863"/>
            <a:chOff x="1199" y="0"/>
            <a:chExt cx="2791" cy="4267"/>
          </a:xfrm>
        </p:grpSpPr>
        <p:pic>
          <p:nvPicPr>
            <p:cNvPr id="2458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6" y="91"/>
              <a:ext cx="1923" cy="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3" y="2890"/>
              <a:ext cx="1877" cy="1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5" name="Text Box 7"/>
            <p:cNvSpPr txBox="1">
              <a:spLocks noChangeArrowheads="1"/>
            </p:cNvSpPr>
            <p:nvPr/>
          </p:nvSpPr>
          <p:spPr bwMode="auto">
            <a:xfrm>
              <a:off x="1709" y="4059"/>
              <a:ext cx="37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pitchFamily="66" charset="0"/>
                  <a:cs typeface="Arial" pitchFamily="34" charset="0"/>
                </a:defRPr>
              </a:lvl1pPr>
              <a:lvl2pPr marL="742950" indent="-285750" eaLnBrk="0" hangingPunct="0">
                <a:defRPr sz="2800">
                  <a:solidFill>
                    <a:schemeClr val="tx1"/>
                  </a:solidFill>
                  <a:latin typeface="Comic Sans MS" pitchFamily="66" charset="0"/>
                  <a:cs typeface="Arial" pitchFamily="34" charset="0"/>
                </a:defRPr>
              </a:lvl2pPr>
              <a:lvl3pPr marL="1143000" indent="-228600" eaLnBrk="0" hangingPunct="0">
                <a:defRPr sz="2800">
                  <a:solidFill>
                    <a:schemeClr val="tx1"/>
                  </a:solidFill>
                  <a:latin typeface="Comic Sans MS" pitchFamily="66" charset="0"/>
                  <a:cs typeface="Arial" pitchFamily="34" charset="0"/>
                </a:defRPr>
              </a:lvl3pPr>
              <a:lvl4pPr marL="1600200" indent="-228600" eaLnBrk="0" hangingPunct="0">
                <a:defRPr sz="2800">
                  <a:solidFill>
                    <a:schemeClr val="tx1"/>
                  </a:solidFill>
                  <a:latin typeface="Comic Sans MS" pitchFamily="66" charset="0"/>
                  <a:cs typeface="Arial" pitchFamily="34" charset="0"/>
                </a:defRPr>
              </a:lvl4pPr>
              <a:lvl5pPr marL="2057400" indent="-228600" eaLnBrk="0" hangingPunct="0">
                <a:defRPr sz="28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8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8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8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800">
                  <a:solidFill>
                    <a:schemeClr val="tx1"/>
                  </a:solidFill>
                  <a:latin typeface="Comic Sans MS" pitchFamily="66" charset="0"/>
                  <a:cs typeface="Arial" pitchFamily="34" charset="0"/>
                </a:defRPr>
              </a:lvl9pPr>
            </a:lstStyle>
            <a:p>
              <a:pPr algn="ctr"/>
              <a:r>
                <a:rPr lang="en-US" altLang="en-US" sz="1400"/>
                <a:t>1000</a:t>
              </a:r>
            </a:p>
          </p:txBody>
        </p:sp>
        <p:sp>
          <p:nvSpPr>
            <p:cNvPr id="24586" name="Text Box 8"/>
            <p:cNvSpPr txBox="1">
              <a:spLocks noChangeArrowheads="1"/>
            </p:cNvSpPr>
            <p:nvPr/>
          </p:nvSpPr>
          <p:spPr bwMode="auto">
            <a:xfrm>
              <a:off x="2045" y="4059"/>
              <a:ext cx="37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pitchFamily="66" charset="0"/>
                  <a:cs typeface="Arial" pitchFamily="34" charset="0"/>
                </a:defRPr>
              </a:lvl1pPr>
              <a:lvl2pPr marL="742950" indent="-285750" eaLnBrk="0" hangingPunct="0">
                <a:defRPr sz="2800">
                  <a:solidFill>
                    <a:schemeClr val="tx1"/>
                  </a:solidFill>
                  <a:latin typeface="Comic Sans MS" pitchFamily="66" charset="0"/>
                  <a:cs typeface="Arial" pitchFamily="34" charset="0"/>
                </a:defRPr>
              </a:lvl2pPr>
              <a:lvl3pPr marL="1143000" indent="-228600" eaLnBrk="0" hangingPunct="0">
                <a:defRPr sz="2800">
                  <a:solidFill>
                    <a:schemeClr val="tx1"/>
                  </a:solidFill>
                  <a:latin typeface="Comic Sans MS" pitchFamily="66" charset="0"/>
                  <a:cs typeface="Arial" pitchFamily="34" charset="0"/>
                </a:defRPr>
              </a:lvl3pPr>
              <a:lvl4pPr marL="1600200" indent="-228600" eaLnBrk="0" hangingPunct="0">
                <a:defRPr sz="2800">
                  <a:solidFill>
                    <a:schemeClr val="tx1"/>
                  </a:solidFill>
                  <a:latin typeface="Comic Sans MS" pitchFamily="66" charset="0"/>
                  <a:cs typeface="Arial" pitchFamily="34" charset="0"/>
                </a:defRPr>
              </a:lvl4pPr>
              <a:lvl5pPr marL="2057400" indent="-228600" eaLnBrk="0" hangingPunct="0">
                <a:defRPr sz="28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8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8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8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800">
                  <a:solidFill>
                    <a:schemeClr val="tx1"/>
                  </a:solidFill>
                  <a:latin typeface="Comic Sans MS" pitchFamily="66" charset="0"/>
                  <a:cs typeface="Arial" pitchFamily="34" charset="0"/>
                </a:defRPr>
              </a:lvl9pPr>
            </a:lstStyle>
            <a:p>
              <a:pPr algn="ctr"/>
              <a:r>
                <a:rPr lang="en-US" altLang="en-US" sz="1400"/>
                <a:t>1200</a:t>
              </a:r>
            </a:p>
          </p:txBody>
        </p:sp>
        <p:sp>
          <p:nvSpPr>
            <p:cNvPr id="24587" name="Text Box 9"/>
            <p:cNvSpPr txBox="1">
              <a:spLocks noChangeArrowheads="1"/>
            </p:cNvSpPr>
            <p:nvPr/>
          </p:nvSpPr>
          <p:spPr bwMode="auto">
            <a:xfrm>
              <a:off x="2381" y="4059"/>
              <a:ext cx="37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pitchFamily="66" charset="0"/>
                  <a:cs typeface="Arial" pitchFamily="34" charset="0"/>
                </a:defRPr>
              </a:lvl1pPr>
              <a:lvl2pPr marL="742950" indent="-285750" eaLnBrk="0" hangingPunct="0">
                <a:defRPr sz="2800">
                  <a:solidFill>
                    <a:schemeClr val="tx1"/>
                  </a:solidFill>
                  <a:latin typeface="Comic Sans MS" pitchFamily="66" charset="0"/>
                  <a:cs typeface="Arial" pitchFamily="34" charset="0"/>
                </a:defRPr>
              </a:lvl2pPr>
              <a:lvl3pPr marL="1143000" indent="-228600" eaLnBrk="0" hangingPunct="0">
                <a:defRPr sz="2800">
                  <a:solidFill>
                    <a:schemeClr val="tx1"/>
                  </a:solidFill>
                  <a:latin typeface="Comic Sans MS" pitchFamily="66" charset="0"/>
                  <a:cs typeface="Arial" pitchFamily="34" charset="0"/>
                </a:defRPr>
              </a:lvl3pPr>
              <a:lvl4pPr marL="1600200" indent="-228600" eaLnBrk="0" hangingPunct="0">
                <a:defRPr sz="2800">
                  <a:solidFill>
                    <a:schemeClr val="tx1"/>
                  </a:solidFill>
                  <a:latin typeface="Comic Sans MS" pitchFamily="66" charset="0"/>
                  <a:cs typeface="Arial" pitchFamily="34" charset="0"/>
                </a:defRPr>
              </a:lvl4pPr>
              <a:lvl5pPr marL="2057400" indent="-228600" eaLnBrk="0" hangingPunct="0">
                <a:defRPr sz="28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8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8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8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800">
                  <a:solidFill>
                    <a:schemeClr val="tx1"/>
                  </a:solidFill>
                  <a:latin typeface="Comic Sans MS" pitchFamily="66" charset="0"/>
                  <a:cs typeface="Arial" pitchFamily="34" charset="0"/>
                </a:defRPr>
              </a:lvl9pPr>
            </a:lstStyle>
            <a:p>
              <a:pPr algn="ctr"/>
              <a:r>
                <a:rPr lang="en-US" altLang="en-US" sz="1400"/>
                <a:t>1400</a:t>
              </a:r>
            </a:p>
          </p:txBody>
        </p:sp>
        <p:sp>
          <p:nvSpPr>
            <p:cNvPr id="24588" name="Text Box 10"/>
            <p:cNvSpPr txBox="1">
              <a:spLocks noChangeArrowheads="1"/>
            </p:cNvSpPr>
            <p:nvPr/>
          </p:nvSpPr>
          <p:spPr bwMode="auto">
            <a:xfrm>
              <a:off x="2717" y="4059"/>
              <a:ext cx="37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pitchFamily="66" charset="0"/>
                  <a:cs typeface="Arial" pitchFamily="34" charset="0"/>
                </a:defRPr>
              </a:lvl1pPr>
              <a:lvl2pPr marL="742950" indent="-285750" eaLnBrk="0" hangingPunct="0">
                <a:defRPr sz="2800">
                  <a:solidFill>
                    <a:schemeClr val="tx1"/>
                  </a:solidFill>
                  <a:latin typeface="Comic Sans MS" pitchFamily="66" charset="0"/>
                  <a:cs typeface="Arial" pitchFamily="34" charset="0"/>
                </a:defRPr>
              </a:lvl2pPr>
              <a:lvl3pPr marL="1143000" indent="-228600" eaLnBrk="0" hangingPunct="0">
                <a:defRPr sz="2800">
                  <a:solidFill>
                    <a:schemeClr val="tx1"/>
                  </a:solidFill>
                  <a:latin typeface="Comic Sans MS" pitchFamily="66" charset="0"/>
                  <a:cs typeface="Arial" pitchFamily="34" charset="0"/>
                </a:defRPr>
              </a:lvl3pPr>
              <a:lvl4pPr marL="1600200" indent="-228600" eaLnBrk="0" hangingPunct="0">
                <a:defRPr sz="2800">
                  <a:solidFill>
                    <a:schemeClr val="tx1"/>
                  </a:solidFill>
                  <a:latin typeface="Comic Sans MS" pitchFamily="66" charset="0"/>
                  <a:cs typeface="Arial" pitchFamily="34" charset="0"/>
                </a:defRPr>
              </a:lvl4pPr>
              <a:lvl5pPr marL="2057400" indent="-228600" eaLnBrk="0" hangingPunct="0">
                <a:defRPr sz="28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8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8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8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800">
                  <a:solidFill>
                    <a:schemeClr val="tx1"/>
                  </a:solidFill>
                  <a:latin typeface="Comic Sans MS" pitchFamily="66" charset="0"/>
                  <a:cs typeface="Arial" pitchFamily="34" charset="0"/>
                </a:defRPr>
              </a:lvl9pPr>
            </a:lstStyle>
            <a:p>
              <a:pPr algn="ctr"/>
              <a:r>
                <a:rPr lang="en-US" altLang="en-US" sz="1400"/>
                <a:t>1600</a:t>
              </a:r>
            </a:p>
          </p:txBody>
        </p:sp>
        <p:sp>
          <p:nvSpPr>
            <p:cNvPr id="24589" name="Text Box 11"/>
            <p:cNvSpPr txBox="1">
              <a:spLocks noChangeArrowheads="1"/>
            </p:cNvSpPr>
            <p:nvPr/>
          </p:nvSpPr>
          <p:spPr bwMode="auto">
            <a:xfrm>
              <a:off x="3028" y="4059"/>
              <a:ext cx="37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pitchFamily="66" charset="0"/>
                  <a:cs typeface="Arial" pitchFamily="34" charset="0"/>
                </a:defRPr>
              </a:lvl1pPr>
              <a:lvl2pPr marL="742950" indent="-285750" eaLnBrk="0" hangingPunct="0">
                <a:defRPr sz="2800">
                  <a:solidFill>
                    <a:schemeClr val="tx1"/>
                  </a:solidFill>
                  <a:latin typeface="Comic Sans MS" pitchFamily="66" charset="0"/>
                  <a:cs typeface="Arial" pitchFamily="34" charset="0"/>
                </a:defRPr>
              </a:lvl2pPr>
              <a:lvl3pPr marL="1143000" indent="-228600" eaLnBrk="0" hangingPunct="0">
                <a:defRPr sz="2800">
                  <a:solidFill>
                    <a:schemeClr val="tx1"/>
                  </a:solidFill>
                  <a:latin typeface="Comic Sans MS" pitchFamily="66" charset="0"/>
                  <a:cs typeface="Arial" pitchFamily="34" charset="0"/>
                </a:defRPr>
              </a:lvl3pPr>
              <a:lvl4pPr marL="1600200" indent="-228600" eaLnBrk="0" hangingPunct="0">
                <a:defRPr sz="2800">
                  <a:solidFill>
                    <a:schemeClr val="tx1"/>
                  </a:solidFill>
                  <a:latin typeface="Comic Sans MS" pitchFamily="66" charset="0"/>
                  <a:cs typeface="Arial" pitchFamily="34" charset="0"/>
                </a:defRPr>
              </a:lvl4pPr>
              <a:lvl5pPr marL="2057400" indent="-228600" eaLnBrk="0" hangingPunct="0">
                <a:defRPr sz="28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8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8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8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800">
                  <a:solidFill>
                    <a:schemeClr val="tx1"/>
                  </a:solidFill>
                  <a:latin typeface="Comic Sans MS" pitchFamily="66" charset="0"/>
                  <a:cs typeface="Arial" pitchFamily="34" charset="0"/>
                </a:defRPr>
              </a:lvl9pPr>
            </a:lstStyle>
            <a:p>
              <a:pPr algn="ctr"/>
              <a:r>
                <a:rPr lang="en-US" altLang="en-US" sz="1400"/>
                <a:t>1800</a:t>
              </a:r>
            </a:p>
          </p:txBody>
        </p:sp>
        <p:sp>
          <p:nvSpPr>
            <p:cNvPr id="24590" name="Text Box 12"/>
            <p:cNvSpPr txBox="1">
              <a:spLocks noChangeArrowheads="1"/>
            </p:cNvSpPr>
            <p:nvPr/>
          </p:nvSpPr>
          <p:spPr bwMode="auto">
            <a:xfrm>
              <a:off x="3355" y="4059"/>
              <a:ext cx="38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pitchFamily="66" charset="0"/>
                  <a:cs typeface="Arial" pitchFamily="34" charset="0"/>
                </a:defRPr>
              </a:lvl1pPr>
              <a:lvl2pPr marL="742950" indent="-285750" eaLnBrk="0" hangingPunct="0">
                <a:defRPr sz="2800">
                  <a:solidFill>
                    <a:schemeClr val="tx1"/>
                  </a:solidFill>
                  <a:latin typeface="Comic Sans MS" pitchFamily="66" charset="0"/>
                  <a:cs typeface="Arial" pitchFamily="34" charset="0"/>
                </a:defRPr>
              </a:lvl2pPr>
              <a:lvl3pPr marL="1143000" indent="-228600" eaLnBrk="0" hangingPunct="0">
                <a:defRPr sz="2800">
                  <a:solidFill>
                    <a:schemeClr val="tx1"/>
                  </a:solidFill>
                  <a:latin typeface="Comic Sans MS" pitchFamily="66" charset="0"/>
                  <a:cs typeface="Arial" pitchFamily="34" charset="0"/>
                </a:defRPr>
              </a:lvl3pPr>
              <a:lvl4pPr marL="1600200" indent="-228600" eaLnBrk="0" hangingPunct="0">
                <a:defRPr sz="2800">
                  <a:solidFill>
                    <a:schemeClr val="tx1"/>
                  </a:solidFill>
                  <a:latin typeface="Comic Sans MS" pitchFamily="66" charset="0"/>
                  <a:cs typeface="Arial" pitchFamily="34" charset="0"/>
                </a:defRPr>
              </a:lvl4pPr>
              <a:lvl5pPr marL="2057400" indent="-228600" eaLnBrk="0" hangingPunct="0">
                <a:defRPr sz="28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8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8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8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800">
                  <a:solidFill>
                    <a:schemeClr val="tx1"/>
                  </a:solidFill>
                  <a:latin typeface="Comic Sans MS" pitchFamily="66" charset="0"/>
                  <a:cs typeface="Arial" pitchFamily="34" charset="0"/>
                </a:defRPr>
              </a:lvl9pPr>
            </a:lstStyle>
            <a:p>
              <a:pPr algn="ctr"/>
              <a:r>
                <a:rPr lang="en-US" altLang="en-US" sz="1400"/>
                <a:t>2000</a:t>
              </a:r>
            </a:p>
          </p:txBody>
        </p:sp>
        <p:sp>
          <p:nvSpPr>
            <p:cNvPr id="24591" name="Text Box 13"/>
            <p:cNvSpPr txBox="1">
              <a:spLocks noChangeArrowheads="1"/>
            </p:cNvSpPr>
            <p:nvPr/>
          </p:nvSpPr>
          <p:spPr bwMode="auto">
            <a:xfrm>
              <a:off x="1660" y="3371"/>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pitchFamily="66" charset="0"/>
                  <a:cs typeface="Arial" pitchFamily="34" charset="0"/>
                </a:defRPr>
              </a:lvl1pPr>
              <a:lvl2pPr marL="742950" indent="-285750" eaLnBrk="0" hangingPunct="0">
                <a:defRPr sz="2800">
                  <a:solidFill>
                    <a:schemeClr val="tx1"/>
                  </a:solidFill>
                  <a:latin typeface="Comic Sans MS" pitchFamily="66" charset="0"/>
                  <a:cs typeface="Arial" pitchFamily="34" charset="0"/>
                </a:defRPr>
              </a:lvl2pPr>
              <a:lvl3pPr marL="1143000" indent="-228600" eaLnBrk="0" hangingPunct="0">
                <a:defRPr sz="2800">
                  <a:solidFill>
                    <a:schemeClr val="tx1"/>
                  </a:solidFill>
                  <a:latin typeface="Comic Sans MS" pitchFamily="66" charset="0"/>
                  <a:cs typeface="Arial" pitchFamily="34" charset="0"/>
                </a:defRPr>
              </a:lvl3pPr>
              <a:lvl4pPr marL="1600200" indent="-228600" eaLnBrk="0" hangingPunct="0">
                <a:defRPr sz="2800">
                  <a:solidFill>
                    <a:schemeClr val="tx1"/>
                  </a:solidFill>
                  <a:latin typeface="Comic Sans MS" pitchFamily="66" charset="0"/>
                  <a:cs typeface="Arial" pitchFamily="34" charset="0"/>
                </a:defRPr>
              </a:lvl4pPr>
              <a:lvl5pPr marL="2057400" indent="-228600" eaLnBrk="0" hangingPunct="0">
                <a:defRPr sz="28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8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8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8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800">
                  <a:solidFill>
                    <a:schemeClr val="tx1"/>
                  </a:solidFill>
                  <a:latin typeface="Comic Sans MS" pitchFamily="66" charset="0"/>
                  <a:cs typeface="Arial" pitchFamily="34" charset="0"/>
                </a:defRPr>
              </a:lvl9pPr>
            </a:lstStyle>
            <a:p>
              <a:r>
                <a:rPr lang="en-US" altLang="en-US" sz="1800"/>
                <a:t>0</a:t>
              </a:r>
              <a:endParaRPr lang="en-US" altLang="en-US"/>
            </a:p>
          </p:txBody>
        </p:sp>
        <p:sp>
          <p:nvSpPr>
            <p:cNvPr id="24592" name="Text Box 14"/>
            <p:cNvSpPr txBox="1">
              <a:spLocks noChangeArrowheads="1"/>
            </p:cNvSpPr>
            <p:nvPr/>
          </p:nvSpPr>
          <p:spPr bwMode="auto">
            <a:xfrm>
              <a:off x="1578" y="3069"/>
              <a:ext cx="32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pitchFamily="66" charset="0"/>
                  <a:cs typeface="Arial" pitchFamily="34" charset="0"/>
                </a:defRPr>
              </a:lvl1pPr>
              <a:lvl2pPr marL="742950" indent="-285750" eaLnBrk="0" hangingPunct="0">
                <a:defRPr sz="2800">
                  <a:solidFill>
                    <a:schemeClr val="tx1"/>
                  </a:solidFill>
                  <a:latin typeface="Comic Sans MS" pitchFamily="66" charset="0"/>
                  <a:cs typeface="Arial" pitchFamily="34" charset="0"/>
                </a:defRPr>
              </a:lvl2pPr>
              <a:lvl3pPr marL="1143000" indent="-228600" eaLnBrk="0" hangingPunct="0">
                <a:defRPr sz="2800">
                  <a:solidFill>
                    <a:schemeClr val="tx1"/>
                  </a:solidFill>
                  <a:latin typeface="Comic Sans MS" pitchFamily="66" charset="0"/>
                  <a:cs typeface="Arial" pitchFamily="34" charset="0"/>
                </a:defRPr>
              </a:lvl3pPr>
              <a:lvl4pPr marL="1600200" indent="-228600" eaLnBrk="0" hangingPunct="0">
                <a:defRPr sz="2800">
                  <a:solidFill>
                    <a:schemeClr val="tx1"/>
                  </a:solidFill>
                  <a:latin typeface="Comic Sans MS" pitchFamily="66" charset="0"/>
                  <a:cs typeface="Arial" pitchFamily="34" charset="0"/>
                </a:defRPr>
              </a:lvl4pPr>
              <a:lvl5pPr marL="2057400" indent="-228600" eaLnBrk="0" hangingPunct="0">
                <a:defRPr sz="28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8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8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8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800">
                  <a:solidFill>
                    <a:schemeClr val="tx1"/>
                  </a:solidFill>
                  <a:latin typeface="Comic Sans MS" pitchFamily="66" charset="0"/>
                  <a:cs typeface="Arial" pitchFamily="34" charset="0"/>
                </a:defRPr>
              </a:lvl9pPr>
            </a:lstStyle>
            <a:p>
              <a:r>
                <a:rPr lang="en-US" altLang="en-US" sz="1800"/>
                <a:t>0.5</a:t>
              </a:r>
              <a:endParaRPr lang="en-US" altLang="en-US"/>
            </a:p>
          </p:txBody>
        </p:sp>
        <p:sp>
          <p:nvSpPr>
            <p:cNvPr id="24593" name="Text Box 15"/>
            <p:cNvSpPr txBox="1">
              <a:spLocks noChangeArrowheads="1"/>
            </p:cNvSpPr>
            <p:nvPr/>
          </p:nvSpPr>
          <p:spPr bwMode="auto">
            <a:xfrm>
              <a:off x="1654" y="2785"/>
              <a:ext cx="18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pitchFamily="66" charset="0"/>
                  <a:cs typeface="Arial" pitchFamily="34" charset="0"/>
                </a:defRPr>
              </a:lvl1pPr>
              <a:lvl2pPr marL="742950" indent="-285750" eaLnBrk="0" hangingPunct="0">
                <a:defRPr sz="2800">
                  <a:solidFill>
                    <a:schemeClr val="tx1"/>
                  </a:solidFill>
                  <a:latin typeface="Comic Sans MS" pitchFamily="66" charset="0"/>
                  <a:cs typeface="Arial" pitchFamily="34" charset="0"/>
                </a:defRPr>
              </a:lvl2pPr>
              <a:lvl3pPr marL="1143000" indent="-228600" eaLnBrk="0" hangingPunct="0">
                <a:defRPr sz="2800">
                  <a:solidFill>
                    <a:schemeClr val="tx1"/>
                  </a:solidFill>
                  <a:latin typeface="Comic Sans MS" pitchFamily="66" charset="0"/>
                  <a:cs typeface="Arial" pitchFamily="34" charset="0"/>
                </a:defRPr>
              </a:lvl3pPr>
              <a:lvl4pPr marL="1600200" indent="-228600" eaLnBrk="0" hangingPunct="0">
                <a:defRPr sz="2800">
                  <a:solidFill>
                    <a:schemeClr val="tx1"/>
                  </a:solidFill>
                  <a:latin typeface="Comic Sans MS" pitchFamily="66" charset="0"/>
                  <a:cs typeface="Arial" pitchFamily="34" charset="0"/>
                </a:defRPr>
              </a:lvl4pPr>
              <a:lvl5pPr marL="2057400" indent="-228600" eaLnBrk="0" hangingPunct="0">
                <a:defRPr sz="28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8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8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8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800">
                  <a:solidFill>
                    <a:schemeClr val="tx1"/>
                  </a:solidFill>
                  <a:latin typeface="Comic Sans MS" pitchFamily="66" charset="0"/>
                  <a:cs typeface="Arial" pitchFamily="34" charset="0"/>
                </a:defRPr>
              </a:lvl9pPr>
            </a:lstStyle>
            <a:p>
              <a:r>
                <a:rPr lang="en-US" altLang="en-US" sz="1800"/>
                <a:t>1</a:t>
              </a:r>
              <a:endParaRPr lang="en-US" altLang="en-US"/>
            </a:p>
          </p:txBody>
        </p:sp>
        <p:sp>
          <p:nvSpPr>
            <p:cNvPr id="24594" name="Text Box 16"/>
            <p:cNvSpPr txBox="1">
              <a:spLocks noChangeArrowheads="1"/>
            </p:cNvSpPr>
            <p:nvPr/>
          </p:nvSpPr>
          <p:spPr bwMode="auto">
            <a:xfrm>
              <a:off x="1530" y="3645"/>
              <a:ext cx="3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pitchFamily="66" charset="0"/>
                  <a:cs typeface="Arial" pitchFamily="34" charset="0"/>
                </a:defRPr>
              </a:lvl1pPr>
              <a:lvl2pPr marL="742950" indent="-285750" eaLnBrk="0" hangingPunct="0">
                <a:defRPr sz="2800">
                  <a:solidFill>
                    <a:schemeClr val="tx1"/>
                  </a:solidFill>
                  <a:latin typeface="Comic Sans MS" pitchFamily="66" charset="0"/>
                  <a:cs typeface="Arial" pitchFamily="34" charset="0"/>
                </a:defRPr>
              </a:lvl2pPr>
              <a:lvl3pPr marL="1143000" indent="-228600" eaLnBrk="0" hangingPunct="0">
                <a:defRPr sz="2800">
                  <a:solidFill>
                    <a:schemeClr val="tx1"/>
                  </a:solidFill>
                  <a:latin typeface="Comic Sans MS" pitchFamily="66" charset="0"/>
                  <a:cs typeface="Arial" pitchFamily="34" charset="0"/>
                </a:defRPr>
              </a:lvl3pPr>
              <a:lvl4pPr marL="1600200" indent="-228600" eaLnBrk="0" hangingPunct="0">
                <a:defRPr sz="2800">
                  <a:solidFill>
                    <a:schemeClr val="tx1"/>
                  </a:solidFill>
                  <a:latin typeface="Comic Sans MS" pitchFamily="66" charset="0"/>
                  <a:cs typeface="Arial" pitchFamily="34" charset="0"/>
                </a:defRPr>
              </a:lvl4pPr>
              <a:lvl5pPr marL="2057400" indent="-228600" eaLnBrk="0" hangingPunct="0">
                <a:defRPr sz="28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8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8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8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800">
                  <a:solidFill>
                    <a:schemeClr val="tx1"/>
                  </a:solidFill>
                  <a:latin typeface="Comic Sans MS" pitchFamily="66" charset="0"/>
                  <a:cs typeface="Arial" pitchFamily="34" charset="0"/>
                </a:defRPr>
              </a:lvl9pPr>
            </a:lstStyle>
            <a:p>
              <a:r>
                <a:rPr lang="en-US" altLang="en-US" sz="1800"/>
                <a:t>-0.5</a:t>
              </a:r>
              <a:endParaRPr lang="en-US" altLang="en-US"/>
            </a:p>
          </p:txBody>
        </p:sp>
        <p:sp>
          <p:nvSpPr>
            <p:cNvPr id="24595" name="Text Box 17"/>
            <p:cNvSpPr txBox="1">
              <a:spLocks noChangeArrowheads="1"/>
            </p:cNvSpPr>
            <p:nvPr/>
          </p:nvSpPr>
          <p:spPr bwMode="auto">
            <a:xfrm>
              <a:off x="3764" y="2196"/>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pitchFamily="66" charset="0"/>
                  <a:cs typeface="Arial" pitchFamily="34" charset="0"/>
                </a:defRPr>
              </a:lvl1pPr>
              <a:lvl2pPr marL="742950" indent="-285750" eaLnBrk="0" hangingPunct="0">
                <a:defRPr sz="2800">
                  <a:solidFill>
                    <a:schemeClr val="tx1"/>
                  </a:solidFill>
                  <a:latin typeface="Comic Sans MS" pitchFamily="66" charset="0"/>
                  <a:cs typeface="Arial" pitchFamily="34" charset="0"/>
                </a:defRPr>
              </a:lvl2pPr>
              <a:lvl3pPr marL="1143000" indent="-228600" eaLnBrk="0" hangingPunct="0">
                <a:defRPr sz="2800">
                  <a:solidFill>
                    <a:schemeClr val="tx1"/>
                  </a:solidFill>
                  <a:latin typeface="Comic Sans MS" pitchFamily="66" charset="0"/>
                  <a:cs typeface="Arial" pitchFamily="34" charset="0"/>
                </a:defRPr>
              </a:lvl3pPr>
              <a:lvl4pPr marL="1600200" indent="-228600" eaLnBrk="0" hangingPunct="0">
                <a:defRPr sz="2800">
                  <a:solidFill>
                    <a:schemeClr val="tx1"/>
                  </a:solidFill>
                  <a:latin typeface="Comic Sans MS" pitchFamily="66" charset="0"/>
                  <a:cs typeface="Arial" pitchFamily="34" charset="0"/>
                </a:defRPr>
              </a:lvl4pPr>
              <a:lvl5pPr marL="2057400" indent="-228600" eaLnBrk="0" hangingPunct="0">
                <a:defRPr sz="28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8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8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8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800">
                  <a:solidFill>
                    <a:schemeClr val="tx1"/>
                  </a:solidFill>
                  <a:latin typeface="Comic Sans MS" pitchFamily="66" charset="0"/>
                  <a:cs typeface="Arial" pitchFamily="34" charset="0"/>
                </a:defRPr>
              </a:lvl9pPr>
            </a:lstStyle>
            <a:p>
              <a:r>
                <a:rPr lang="en-US" altLang="en-US" sz="1800" b="1"/>
                <a:t>2</a:t>
              </a:r>
              <a:endParaRPr lang="en-US" altLang="en-US" b="1"/>
            </a:p>
          </p:txBody>
        </p:sp>
        <p:sp>
          <p:nvSpPr>
            <p:cNvPr id="24596" name="Text Box 18"/>
            <p:cNvSpPr txBox="1">
              <a:spLocks noChangeArrowheads="1"/>
            </p:cNvSpPr>
            <p:nvPr/>
          </p:nvSpPr>
          <p:spPr bwMode="auto">
            <a:xfrm>
              <a:off x="3771" y="1096"/>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pitchFamily="66" charset="0"/>
                  <a:cs typeface="Arial" pitchFamily="34" charset="0"/>
                </a:defRPr>
              </a:lvl1pPr>
              <a:lvl2pPr marL="742950" indent="-285750" eaLnBrk="0" hangingPunct="0">
                <a:defRPr sz="2800">
                  <a:solidFill>
                    <a:schemeClr val="tx1"/>
                  </a:solidFill>
                  <a:latin typeface="Comic Sans MS" pitchFamily="66" charset="0"/>
                  <a:cs typeface="Arial" pitchFamily="34" charset="0"/>
                </a:defRPr>
              </a:lvl2pPr>
              <a:lvl3pPr marL="1143000" indent="-228600" eaLnBrk="0" hangingPunct="0">
                <a:defRPr sz="2800">
                  <a:solidFill>
                    <a:schemeClr val="tx1"/>
                  </a:solidFill>
                  <a:latin typeface="Comic Sans MS" pitchFamily="66" charset="0"/>
                  <a:cs typeface="Arial" pitchFamily="34" charset="0"/>
                </a:defRPr>
              </a:lvl3pPr>
              <a:lvl4pPr marL="1600200" indent="-228600" eaLnBrk="0" hangingPunct="0">
                <a:defRPr sz="2800">
                  <a:solidFill>
                    <a:schemeClr val="tx1"/>
                  </a:solidFill>
                  <a:latin typeface="Comic Sans MS" pitchFamily="66" charset="0"/>
                  <a:cs typeface="Arial" pitchFamily="34" charset="0"/>
                </a:defRPr>
              </a:lvl4pPr>
              <a:lvl5pPr marL="2057400" indent="-228600" eaLnBrk="0" hangingPunct="0">
                <a:defRPr sz="28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8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8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8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800">
                  <a:solidFill>
                    <a:schemeClr val="tx1"/>
                  </a:solidFill>
                  <a:latin typeface="Comic Sans MS" pitchFamily="66" charset="0"/>
                  <a:cs typeface="Arial" pitchFamily="34" charset="0"/>
                </a:defRPr>
              </a:lvl9pPr>
            </a:lstStyle>
            <a:p>
              <a:r>
                <a:rPr lang="en-US" altLang="en-US" sz="1800" b="1"/>
                <a:t>4</a:t>
              </a:r>
              <a:endParaRPr lang="en-US" altLang="en-US" b="1"/>
            </a:p>
          </p:txBody>
        </p:sp>
        <p:sp>
          <p:nvSpPr>
            <p:cNvPr id="24597" name="Text Box 19"/>
            <p:cNvSpPr txBox="1">
              <a:spLocks noChangeArrowheads="1"/>
            </p:cNvSpPr>
            <p:nvPr/>
          </p:nvSpPr>
          <p:spPr bwMode="auto">
            <a:xfrm>
              <a:off x="3772" y="1613"/>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pitchFamily="66" charset="0"/>
                  <a:cs typeface="Arial" pitchFamily="34" charset="0"/>
                </a:defRPr>
              </a:lvl1pPr>
              <a:lvl2pPr marL="742950" indent="-285750" eaLnBrk="0" hangingPunct="0">
                <a:defRPr sz="2800">
                  <a:solidFill>
                    <a:schemeClr val="tx1"/>
                  </a:solidFill>
                  <a:latin typeface="Comic Sans MS" pitchFamily="66" charset="0"/>
                  <a:cs typeface="Arial" pitchFamily="34" charset="0"/>
                </a:defRPr>
              </a:lvl2pPr>
              <a:lvl3pPr marL="1143000" indent="-228600" eaLnBrk="0" hangingPunct="0">
                <a:defRPr sz="2800">
                  <a:solidFill>
                    <a:schemeClr val="tx1"/>
                  </a:solidFill>
                  <a:latin typeface="Comic Sans MS" pitchFamily="66" charset="0"/>
                  <a:cs typeface="Arial" pitchFamily="34" charset="0"/>
                </a:defRPr>
              </a:lvl3pPr>
              <a:lvl4pPr marL="1600200" indent="-228600" eaLnBrk="0" hangingPunct="0">
                <a:defRPr sz="2800">
                  <a:solidFill>
                    <a:schemeClr val="tx1"/>
                  </a:solidFill>
                  <a:latin typeface="Comic Sans MS" pitchFamily="66" charset="0"/>
                  <a:cs typeface="Arial" pitchFamily="34" charset="0"/>
                </a:defRPr>
              </a:lvl4pPr>
              <a:lvl5pPr marL="2057400" indent="-228600" eaLnBrk="0" hangingPunct="0">
                <a:defRPr sz="28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8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8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8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800">
                  <a:solidFill>
                    <a:schemeClr val="tx1"/>
                  </a:solidFill>
                  <a:latin typeface="Comic Sans MS" pitchFamily="66" charset="0"/>
                  <a:cs typeface="Arial" pitchFamily="34" charset="0"/>
                </a:defRPr>
              </a:lvl9pPr>
            </a:lstStyle>
            <a:p>
              <a:r>
                <a:rPr lang="en-US" altLang="en-US" sz="1800" b="1"/>
                <a:t>3</a:t>
              </a:r>
              <a:endParaRPr lang="en-US" altLang="en-US" b="1"/>
            </a:p>
          </p:txBody>
        </p:sp>
        <p:sp>
          <p:nvSpPr>
            <p:cNvPr id="24598" name="Text Box 20"/>
            <p:cNvSpPr txBox="1">
              <a:spLocks noChangeArrowheads="1"/>
            </p:cNvSpPr>
            <p:nvPr/>
          </p:nvSpPr>
          <p:spPr bwMode="auto">
            <a:xfrm>
              <a:off x="3786" y="540"/>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pitchFamily="66" charset="0"/>
                  <a:cs typeface="Arial" pitchFamily="34" charset="0"/>
                </a:defRPr>
              </a:lvl1pPr>
              <a:lvl2pPr marL="742950" indent="-285750" eaLnBrk="0" hangingPunct="0">
                <a:defRPr sz="2800">
                  <a:solidFill>
                    <a:schemeClr val="tx1"/>
                  </a:solidFill>
                  <a:latin typeface="Comic Sans MS" pitchFamily="66" charset="0"/>
                  <a:cs typeface="Arial" pitchFamily="34" charset="0"/>
                </a:defRPr>
              </a:lvl2pPr>
              <a:lvl3pPr marL="1143000" indent="-228600" eaLnBrk="0" hangingPunct="0">
                <a:defRPr sz="2800">
                  <a:solidFill>
                    <a:schemeClr val="tx1"/>
                  </a:solidFill>
                  <a:latin typeface="Comic Sans MS" pitchFamily="66" charset="0"/>
                  <a:cs typeface="Arial" pitchFamily="34" charset="0"/>
                </a:defRPr>
              </a:lvl3pPr>
              <a:lvl4pPr marL="1600200" indent="-228600" eaLnBrk="0" hangingPunct="0">
                <a:defRPr sz="2800">
                  <a:solidFill>
                    <a:schemeClr val="tx1"/>
                  </a:solidFill>
                  <a:latin typeface="Comic Sans MS" pitchFamily="66" charset="0"/>
                  <a:cs typeface="Arial" pitchFamily="34" charset="0"/>
                </a:defRPr>
              </a:lvl4pPr>
              <a:lvl5pPr marL="2057400" indent="-228600" eaLnBrk="0" hangingPunct="0">
                <a:defRPr sz="28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8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8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8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800">
                  <a:solidFill>
                    <a:schemeClr val="tx1"/>
                  </a:solidFill>
                  <a:latin typeface="Comic Sans MS" pitchFamily="66" charset="0"/>
                  <a:cs typeface="Arial" pitchFamily="34" charset="0"/>
                </a:defRPr>
              </a:lvl9pPr>
            </a:lstStyle>
            <a:p>
              <a:r>
                <a:rPr lang="en-US" altLang="en-US" sz="1800" b="1"/>
                <a:t>5</a:t>
              </a:r>
              <a:endParaRPr lang="en-US" altLang="en-US" b="1"/>
            </a:p>
          </p:txBody>
        </p:sp>
        <p:sp>
          <p:nvSpPr>
            <p:cNvPr id="24599" name="Text Box 21"/>
            <p:cNvSpPr txBox="1">
              <a:spLocks noChangeArrowheads="1"/>
            </p:cNvSpPr>
            <p:nvPr/>
          </p:nvSpPr>
          <p:spPr bwMode="auto">
            <a:xfrm>
              <a:off x="3747" y="0"/>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pitchFamily="66" charset="0"/>
                  <a:cs typeface="Arial" pitchFamily="34" charset="0"/>
                </a:defRPr>
              </a:lvl1pPr>
              <a:lvl2pPr marL="742950" indent="-285750" eaLnBrk="0" hangingPunct="0">
                <a:defRPr sz="2800">
                  <a:solidFill>
                    <a:schemeClr val="tx1"/>
                  </a:solidFill>
                  <a:latin typeface="Comic Sans MS" pitchFamily="66" charset="0"/>
                  <a:cs typeface="Arial" pitchFamily="34" charset="0"/>
                </a:defRPr>
              </a:lvl2pPr>
              <a:lvl3pPr marL="1143000" indent="-228600" eaLnBrk="0" hangingPunct="0">
                <a:defRPr sz="2800">
                  <a:solidFill>
                    <a:schemeClr val="tx1"/>
                  </a:solidFill>
                  <a:latin typeface="Comic Sans MS" pitchFamily="66" charset="0"/>
                  <a:cs typeface="Arial" pitchFamily="34" charset="0"/>
                </a:defRPr>
              </a:lvl3pPr>
              <a:lvl4pPr marL="1600200" indent="-228600" eaLnBrk="0" hangingPunct="0">
                <a:defRPr sz="2800">
                  <a:solidFill>
                    <a:schemeClr val="tx1"/>
                  </a:solidFill>
                  <a:latin typeface="Comic Sans MS" pitchFamily="66" charset="0"/>
                  <a:cs typeface="Arial" pitchFamily="34" charset="0"/>
                </a:defRPr>
              </a:lvl4pPr>
              <a:lvl5pPr marL="2057400" indent="-228600" eaLnBrk="0" hangingPunct="0">
                <a:defRPr sz="28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8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8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8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800">
                  <a:solidFill>
                    <a:schemeClr val="tx1"/>
                  </a:solidFill>
                  <a:latin typeface="Comic Sans MS" pitchFamily="66" charset="0"/>
                  <a:cs typeface="Arial" pitchFamily="34" charset="0"/>
                </a:defRPr>
              </a:lvl9pPr>
            </a:lstStyle>
            <a:p>
              <a:r>
                <a:rPr lang="en-US" altLang="en-US" sz="1800" b="1"/>
                <a:t>6</a:t>
              </a:r>
              <a:endParaRPr lang="en-US" altLang="en-US" b="1"/>
            </a:p>
          </p:txBody>
        </p:sp>
        <p:sp>
          <p:nvSpPr>
            <p:cNvPr id="24600" name="Text Box 22"/>
            <p:cNvSpPr txBox="1">
              <a:spLocks noChangeArrowheads="1"/>
            </p:cNvSpPr>
            <p:nvPr/>
          </p:nvSpPr>
          <p:spPr bwMode="auto">
            <a:xfrm>
              <a:off x="3763" y="2756"/>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pitchFamily="66" charset="0"/>
                  <a:cs typeface="Arial" pitchFamily="34" charset="0"/>
                </a:defRPr>
              </a:lvl1pPr>
              <a:lvl2pPr marL="742950" indent="-285750" eaLnBrk="0" hangingPunct="0">
                <a:defRPr sz="2800">
                  <a:solidFill>
                    <a:schemeClr val="tx1"/>
                  </a:solidFill>
                  <a:latin typeface="Comic Sans MS" pitchFamily="66" charset="0"/>
                  <a:cs typeface="Arial" pitchFamily="34" charset="0"/>
                </a:defRPr>
              </a:lvl2pPr>
              <a:lvl3pPr marL="1143000" indent="-228600" eaLnBrk="0" hangingPunct="0">
                <a:defRPr sz="2800">
                  <a:solidFill>
                    <a:schemeClr val="tx1"/>
                  </a:solidFill>
                  <a:latin typeface="Comic Sans MS" pitchFamily="66" charset="0"/>
                  <a:cs typeface="Arial" pitchFamily="34" charset="0"/>
                </a:defRPr>
              </a:lvl3pPr>
              <a:lvl4pPr marL="1600200" indent="-228600" eaLnBrk="0" hangingPunct="0">
                <a:defRPr sz="2800">
                  <a:solidFill>
                    <a:schemeClr val="tx1"/>
                  </a:solidFill>
                  <a:latin typeface="Comic Sans MS" pitchFamily="66" charset="0"/>
                  <a:cs typeface="Arial" pitchFamily="34" charset="0"/>
                </a:defRPr>
              </a:lvl4pPr>
              <a:lvl5pPr marL="2057400" indent="-228600" eaLnBrk="0" hangingPunct="0">
                <a:defRPr sz="28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8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8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8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800">
                  <a:solidFill>
                    <a:schemeClr val="tx1"/>
                  </a:solidFill>
                  <a:latin typeface="Comic Sans MS" pitchFamily="66" charset="0"/>
                  <a:cs typeface="Arial" pitchFamily="34" charset="0"/>
                </a:defRPr>
              </a:lvl9pPr>
            </a:lstStyle>
            <a:p>
              <a:r>
                <a:rPr lang="en-US" altLang="en-US" sz="1800" b="1"/>
                <a:t>1</a:t>
              </a:r>
              <a:endParaRPr lang="en-US" altLang="en-US" b="1"/>
            </a:p>
          </p:txBody>
        </p:sp>
        <p:sp>
          <p:nvSpPr>
            <p:cNvPr id="24601" name="Text Box 23"/>
            <p:cNvSpPr txBox="1">
              <a:spLocks noChangeArrowheads="1"/>
            </p:cNvSpPr>
            <p:nvPr/>
          </p:nvSpPr>
          <p:spPr bwMode="auto">
            <a:xfrm>
              <a:off x="3770" y="3271"/>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pitchFamily="66" charset="0"/>
                  <a:cs typeface="Arial" pitchFamily="34" charset="0"/>
                </a:defRPr>
              </a:lvl1pPr>
              <a:lvl2pPr marL="742950" indent="-285750" eaLnBrk="0" hangingPunct="0">
                <a:defRPr sz="2800">
                  <a:solidFill>
                    <a:schemeClr val="tx1"/>
                  </a:solidFill>
                  <a:latin typeface="Comic Sans MS" pitchFamily="66" charset="0"/>
                  <a:cs typeface="Arial" pitchFamily="34" charset="0"/>
                </a:defRPr>
              </a:lvl2pPr>
              <a:lvl3pPr marL="1143000" indent="-228600" eaLnBrk="0" hangingPunct="0">
                <a:defRPr sz="2800">
                  <a:solidFill>
                    <a:schemeClr val="tx1"/>
                  </a:solidFill>
                  <a:latin typeface="Comic Sans MS" pitchFamily="66" charset="0"/>
                  <a:cs typeface="Arial" pitchFamily="34" charset="0"/>
                </a:defRPr>
              </a:lvl3pPr>
              <a:lvl4pPr marL="1600200" indent="-228600" eaLnBrk="0" hangingPunct="0">
                <a:defRPr sz="2800">
                  <a:solidFill>
                    <a:schemeClr val="tx1"/>
                  </a:solidFill>
                  <a:latin typeface="Comic Sans MS" pitchFamily="66" charset="0"/>
                  <a:cs typeface="Arial" pitchFamily="34" charset="0"/>
                </a:defRPr>
              </a:lvl4pPr>
              <a:lvl5pPr marL="2057400" indent="-228600" eaLnBrk="0" hangingPunct="0">
                <a:defRPr sz="28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8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8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8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800">
                  <a:solidFill>
                    <a:schemeClr val="tx1"/>
                  </a:solidFill>
                  <a:latin typeface="Comic Sans MS" pitchFamily="66" charset="0"/>
                  <a:cs typeface="Arial" pitchFamily="34" charset="0"/>
                </a:defRPr>
              </a:lvl9pPr>
            </a:lstStyle>
            <a:p>
              <a:r>
                <a:rPr lang="en-US" altLang="en-US" sz="1800" b="1"/>
                <a:t>0</a:t>
              </a:r>
              <a:endParaRPr lang="en-US" altLang="en-US" b="1"/>
            </a:p>
          </p:txBody>
        </p:sp>
        <p:sp>
          <p:nvSpPr>
            <p:cNvPr id="24602" name="Text Box 24"/>
            <p:cNvSpPr txBox="1">
              <a:spLocks noChangeArrowheads="1"/>
            </p:cNvSpPr>
            <p:nvPr/>
          </p:nvSpPr>
          <p:spPr bwMode="auto">
            <a:xfrm rot="-5400000">
              <a:off x="657" y="3322"/>
              <a:ext cx="1487"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Comic Sans MS" pitchFamily="66" charset="0"/>
                  <a:cs typeface="Arial" pitchFamily="34" charset="0"/>
                </a:defRPr>
              </a:lvl1pPr>
              <a:lvl2pPr marL="742950" indent="-285750" eaLnBrk="0" hangingPunct="0">
                <a:defRPr sz="2800">
                  <a:solidFill>
                    <a:schemeClr val="tx1"/>
                  </a:solidFill>
                  <a:latin typeface="Comic Sans MS" pitchFamily="66" charset="0"/>
                  <a:cs typeface="Arial" pitchFamily="34" charset="0"/>
                </a:defRPr>
              </a:lvl2pPr>
              <a:lvl3pPr marL="1143000" indent="-228600" eaLnBrk="0" hangingPunct="0">
                <a:defRPr sz="2800">
                  <a:solidFill>
                    <a:schemeClr val="tx1"/>
                  </a:solidFill>
                  <a:latin typeface="Comic Sans MS" pitchFamily="66" charset="0"/>
                  <a:cs typeface="Arial" pitchFamily="34" charset="0"/>
                </a:defRPr>
              </a:lvl3pPr>
              <a:lvl4pPr marL="1600200" indent="-228600" eaLnBrk="0" hangingPunct="0">
                <a:defRPr sz="2800">
                  <a:solidFill>
                    <a:schemeClr val="tx1"/>
                  </a:solidFill>
                  <a:latin typeface="Comic Sans MS" pitchFamily="66" charset="0"/>
                  <a:cs typeface="Arial" pitchFamily="34" charset="0"/>
                </a:defRPr>
              </a:lvl4pPr>
              <a:lvl5pPr marL="2057400" indent="-228600" eaLnBrk="0" hangingPunct="0">
                <a:defRPr sz="28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8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8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8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800">
                  <a:solidFill>
                    <a:schemeClr val="tx1"/>
                  </a:solidFill>
                  <a:latin typeface="Comic Sans MS" pitchFamily="66" charset="0"/>
                  <a:cs typeface="Arial" pitchFamily="34" charset="0"/>
                </a:defRPr>
              </a:lvl9pPr>
            </a:lstStyle>
            <a:p>
              <a:pPr algn="ctr"/>
              <a:r>
                <a:rPr lang="en-US" altLang="en-US" sz="1800">
                  <a:solidFill>
                    <a:srgbClr val="FF0000"/>
                  </a:solidFill>
                </a:rPr>
                <a:t>N.H. Temperature (°C)</a:t>
              </a:r>
            </a:p>
          </p:txBody>
        </p:sp>
      </p:grpSp>
      <p:sp>
        <p:nvSpPr>
          <p:cNvPr id="24581" name="Text Box 25"/>
          <p:cNvSpPr txBox="1">
            <a:spLocks noChangeArrowheads="1"/>
          </p:cNvSpPr>
          <p:nvPr/>
        </p:nvSpPr>
        <p:spPr bwMode="auto">
          <a:xfrm>
            <a:off x="6176963" y="877888"/>
            <a:ext cx="2263775"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Comic Sans MS" pitchFamily="66" charset="0"/>
                <a:cs typeface="Arial" pitchFamily="34" charset="0"/>
              </a:defRPr>
            </a:lvl1pPr>
            <a:lvl2pPr marL="742950" indent="-285750" eaLnBrk="0" hangingPunct="0">
              <a:defRPr sz="2800">
                <a:solidFill>
                  <a:schemeClr val="tx1"/>
                </a:solidFill>
                <a:latin typeface="Comic Sans MS" pitchFamily="66" charset="0"/>
                <a:cs typeface="Arial" pitchFamily="34" charset="0"/>
              </a:defRPr>
            </a:lvl2pPr>
            <a:lvl3pPr marL="1143000" indent="-228600" eaLnBrk="0" hangingPunct="0">
              <a:defRPr sz="2800">
                <a:solidFill>
                  <a:schemeClr val="tx1"/>
                </a:solidFill>
                <a:latin typeface="Comic Sans MS" pitchFamily="66" charset="0"/>
                <a:cs typeface="Arial" pitchFamily="34" charset="0"/>
              </a:defRPr>
            </a:lvl3pPr>
            <a:lvl4pPr marL="1600200" indent="-228600" eaLnBrk="0" hangingPunct="0">
              <a:defRPr sz="2800">
                <a:solidFill>
                  <a:schemeClr val="tx1"/>
                </a:solidFill>
                <a:latin typeface="Comic Sans MS" pitchFamily="66" charset="0"/>
                <a:cs typeface="Arial" pitchFamily="34" charset="0"/>
              </a:defRPr>
            </a:lvl4pPr>
            <a:lvl5pPr marL="2057400" indent="-228600" eaLnBrk="0" hangingPunct="0">
              <a:defRPr sz="28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8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8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8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800">
                <a:solidFill>
                  <a:schemeClr val="tx1"/>
                </a:solidFill>
                <a:latin typeface="Comic Sans MS" pitchFamily="66" charset="0"/>
                <a:cs typeface="Arial" pitchFamily="34" charset="0"/>
              </a:defRPr>
            </a:lvl9pPr>
          </a:lstStyle>
          <a:p>
            <a:pPr algn="ctr"/>
            <a:r>
              <a:rPr lang="en-US" altLang="en-US" sz="2600">
                <a:solidFill>
                  <a:srgbClr val="FF0000"/>
                </a:solidFill>
              </a:rPr>
              <a:t>Global  Temperature (°C)</a:t>
            </a:r>
          </a:p>
        </p:txBody>
      </p:sp>
      <p:sp>
        <p:nvSpPr>
          <p:cNvPr id="154650" name="Text Box 26"/>
          <p:cNvSpPr txBox="1">
            <a:spLocks noChangeArrowheads="1"/>
          </p:cNvSpPr>
          <p:nvPr/>
        </p:nvSpPr>
        <p:spPr bwMode="auto">
          <a:xfrm>
            <a:off x="685800" y="2895600"/>
            <a:ext cx="4572000" cy="641350"/>
          </a:xfrm>
          <a:prstGeom prst="rect">
            <a:avLst/>
          </a:prstGeom>
          <a:noFill/>
          <a:ln w="9525">
            <a:noFill/>
            <a:miter lim="800000"/>
            <a:headEnd/>
            <a:tailEnd/>
          </a:ln>
          <a:effectLst/>
        </p:spPr>
        <p:txBody>
          <a:bodyPr>
            <a:spAutoFit/>
          </a:bodyPr>
          <a:lstStyle/>
          <a:p>
            <a:pPr>
              <a:spcBef>
                <a:spcPct val="50000"/>
              </a:spcBef>
              <a:defRPr/>
            </a:pPr>
            <a:r>
              <a:rPr lang="en-US" sz="3600" i="1" u="sng">
                <a:solidFill>
                  <a:srgbClr val="009900"/>
                </a:solidFill>
                <a:effectLst>
                  <a:outerShdw blurRad="38100" dist="38100" dir="2700000" algn="tl">
                    <a:srgbClr val="C0C0C0"/>
                  </a:outerShdw>
                </a:effectLst>
              </a:rPr>
              <a:t>This is your future…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5462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46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7" grpId="0" autoUpdateAnimBg="0"/>
      <p:bldP spid="15465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533400" y="152400"/>
            <a:ext cx="7772400" cy="685800"/>
          </a:xfrm>
        </p:spPr>
        <p:txBody>
          <a:bodyPr/>
          <a:lstStyle/>
          <a:p>
            <a:pPr eaLnBrk="1" hangingPunct="1"/>
            <a:r>
              <a:rPr lang="en-US" sz="4000" smtClean="0">
                <a:solidFill>
                  <a:srgbClr val="CC3300"/>
                </a:solidFill>
                <a:latin typeface="Comic Sans MS" pitchFamily="66" charset="0"/>
              </a:rPr>
              <a:t>My Themes</a:t>
            </a:r>
          </a:p>
        </p:txBody>
      </p:sp>
      <p:sp>
        <p:nvSpPr>
          <p:cNvPr id="282627" name="Rectangle 3"/>
          <p:cNvSpPr>
            <a:spLocks noGrp="1" noChangeArrowheads="1"/>
          </p:cNvSpPr>
          <p:nvPr>
            <p:ph type="body" idx="1"/>
          </p:nvPr>
        </p:nvSpPr>
        <p:spPr>
          <a:xfrm>
            <a:off x="304800" y="1346200"/>
            <a:ext cx="8610600" cy="5359400"/>
          </a:xfrm>
        </p:spPr>
        <p:txBody>
          <a:bodyPr/>
          <a:lstStyle/>
          <a:p>
            <a:pPr eaLnBrk="1" hangingPunct="1"/>
            <a:r>
              <a:rPr lang="en-US" sz="2800" smtClean="0">
                <a:solidFill>
                  <a:srgbClr val="0000FF"/>
                </a:solidFill>
                <a:latin typeface="Comic Sans MS" pitchFamily="66" charset="0"/>
              </a:rPr>
              <a:t>Global change on our planet can only be understood by combining “abiotic” and “biotic” components – </a:t>
            </a:r>
            <a:r>
              <a:rPr lang="en-US" sz="2800" i="1" smtClean="0">
                <a:solidFill>
                  <a:srgbClr val="000099"/>
                </a:solidFill>
                <a:latin typeface="Comic Sans MS" pitchFamily="66" charset="0"/>
              </a:rPr>
              <a:t>must look at the whole </a:t>
            </a:r>
            <a:r>
              <a:rPr lang="en-US" sz="2800" i="1" u="sng" smtClean="0">
                <a:solidFill>
                  <a:srgbClr val="000099"/>
                </a:solidFill>
                <a:latin typeface="Comic Sans MS" pitchFamily="66" charset="0"/>
              </a:rPr>
              <a:t>Ecosystem</a:t>
            </a:r>
          </a:p>
          <a:p>
            <a:pPr eaLnBrk="1" hangingPunct="1">
              <a:buFontTx/>
              <a:buNone/>
            </a:pPr>
            <a:endParaRPr lang="en-US" sz="2800" i="1" smtClean="0">
              <a:solidFill>
                <a:srgbClr val="0000FF"/>
              </a:solidFill>
              <a:latin typeface="Comic Sans MS" pitchFamily="66" charset="0"/>
            </a:endParaRPr>
          </a:p>
          <a:p>
            <a:pPr eaLnBrk="1" hangingPunct="1"/>
            <a:r>
              <a:rPr lang="en-US" sz="2800" smtClean="0">
                <a:solidFill>
                  <a:srgbClr val="0000FF"/>
                </a:solidFill>
                <a:latin typeface="Comic Sans MS" pitchFamily="66" charset="0"/>
              </a:rPr>
              <a:t>A </a:t>
            </a:r>
            <a:r>
              <a:rPr lang="en-US" sz="2800" i="1" smtClean="0">
                <a:solidFill>
                  <a:srgbClr val="000099"/>
                </a:solidFill>
                <a:latin typeface="Comic Sans MS" pitchFamily="66" charset="0"/>
              </a:rPr>
              <a:t>combination of facts and scientific concepts</a:t>
            </a:r>
            <a:r>
              <a:rPr lang="en-US" sz="2800" smtClean="0">
                <a:solidFill>
                  <a:srgbClr val="0000FF"/>
                </a:solidFill>
                <a:latin typeface="Comic Sans MS" pitchFamily="66" charset="0"/>
              </a:rPr>
              <a:t> can help us understand even the most complicated problems</a:t>
            </a:r>
          </a:p>
          <a:p>
            <a:pPr eaLnBrk="1" hangingPunct="1">
              <a:buFontTx/>
              <a:buNone/>
            </a:pPr>
            <a:endParaRPr lang="en-US" sz="2800" smtClean="0">
              <a:solidFill>
                <a:srgbClr val="0000FF"/>
              </a:solidFill>
              <a:latin typeface="Comic Sans MS" pitchFamily="66" charset="0"/>
            </a:endParaRPr>
          </a:p>
          <a:p>
            <a:pPr eaLnBrk="1" hangingPunct="1"/>
            <a:r>
              <a:rPr lang="en-US" sz="2800" smtClean="0">
                <a:solidFill>
                  <a:srgbClr val="0000FF"/>
                </a:solidFill>
                <a:latin typeface="Comic Sans MS" pitchFamily="66" charset="0"/>
              </a:rPr>
              <a:t>Science is </a:t>
            </a:r>
            <a:r>
              <a:rPr lang="en-US" sz="2800" i="1" smtClean="0">
                <a:solidFill>
                  <a:srgbClr val="000099"/>
                </a:solidFill>
                <a:latin typeface="Comic Sans MS" pitchFamily="66" charset="0"/>
              </a:rPr>
              <a:t>NOT</a:t>
            </a:r>
            <a:r>
              <a:rPr lang="en-US" sz="2800" smtClean="0">
                <a:solidFill>
                  <a:srgbClr val="0000FF"/>
                </a:solidFill>
                <a:latin typeface="Comic Sans MS" pitchFamily="66" charset="0"/>
              </a:rPr>
              <a:t>  hard, and everyone can and MUST learn enough to make rational decisions about our world’s future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2627">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8262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85800" y="0"/>
            <a:ext cx="7772400" cy="762000"/>
          </a:xfrm>
        </p:spPr>
        <p:txBody>
          <a:bodyPr/>
          <a:lstStyle/>
          <a:p>
            <a:pPr eaLnBrk="1" hangingPunct="1"/>
            <a:r>
              <a:rPr lang="en-US" u="sng" smtClean="0">
                <a:solidFill>
                  <a:srgbClr val="CC3300"/>
                </a:solidFill>
                <a:latin typeface="Comic Sans MS" pitchFamily="66" charset="0"/>
              </a:rPr>
              <a:t>Possible Projects</a:t>
            </a:r>
          </a:p>
        </p:txBody>
      </p:sp>
      <p:sp>
        <p:nvSpPr>
          <p:cNvPr id="26627" name="Rectangle 3"/>
          <p:cNvSpPr>
            <a:spLocks noGrp="1" noChangeArrowheads="1"/>
          </p:cNvSpPr>
          <p:nvPr>
            <p:ph type="body" sz="half" idx="1"/>
          </p:nvPr>
        </p:nvSpPr>
        <p:spPr>
          <a:xfrm>
            <a:off x="228600" y="1066800"/>
            <a:ext cx="4038600" cy="5638800"/>
          </a:xfrm>
        </p:spPr>
        <p:txBody>
          <a:bodyPr/>
          <a:lstStyle/>
          <a:p>
            <a:pPr eaLnBrk="1" hangingPunct="1">
              <a:lnSpc>
                <a:spcPct val="90000"/>
              </a:lnSpc>
              <a:spcBef>
                <a:spcPct val="30000"/>
              </a:spcBef>
            </a:pPr>
            <a:r>
              <a:rPr lang="en-US" sz="2400" smtClean="0">
                <a:solidFill>
                  <a:srgbClr val="0000FF"/>
                </a:solidFill>
                <a:latin typeface="Comic Sans MS" pitchFamily="66" charset="0"/>
              </a:rPr>
              <a:t>The “missing sink” - Where did all the CO</a:t>
            </a:r>
            <a:r>
              <a:rPr lang="en-US" sz="2400" baseline="-25000" smtClean="0">
                <a:solidFill>
                  <a:srgbClr val="0000FF"/>
                </a:solidFill>
                <a:latin typeface="Comic Sans MS" pitchFamily="66" charset="0"/>
              </a:rPr>
              <a:t>2</a:t>
            </a:r>
            <a:r>
              <a:rPr lang="en-US" sz="2400" smtClean="0">
                <a:solidFill>
                  <a:srgbClr val="0000FF"/>
                </a:solidFill>
                <a:latin typeface="Comic Sans MS" pitchFamily="66" charset="0"/>
              </a:rPr>
              <a:t> go?</a:t>
            </a:r>
          </a:p>
          <a:p>
            <a:pPr eaLnBrk="1" hangingPunct="1">
              <a:lnSpc>
                <a:spcPct val="90000"/>
              </a:lnSpc>
              <a:spcBef>
                <a:spcPct val="30000"/>
              </a:spcBef>
            </a:pPr>
            <a:r>
              <a:rPr lang="en-US" sz="2400" smtClean="0">
                <a:solidFill>
                  <a:srgbClr val="FF0000"/>
                </a:solidFill>
                <a:latin typeface="Comic Sans MS" pitchFamily="66" charset="0"/>
              </a:rPr>
              <a:t>Microbes rule, Humans drool</a:t>
            </a:r>
          </a:p>
          <a:p>
            <a:pPr eaLnBrk="1" hangingPunct="1">
              <a:lnSpc>
                <a:spcPct val="90000"/>
              </a:lnSpc>
              <a:spcBef>
                <a:spcPct val="30000"/>
              </a:spcBef>
            </a:pPr>
            <a:r>
              <a:rPr lang="en-US" sz="2400" smtClean="0">
                <a:solidFill>
                  <a:srgbClr val="006600"/>
                </a:solidFill>
                <a:latin typeface="Comic Sans MS" pitchFamily="66" charset="0"/>
              </a:rPr>
              <a:t>Does the rainforest </a:t>
            </a:r>
            <a:r>
              <a:rPr lang="en-US" sz="2400" i="1" u="sng" smtClean="0">
                <a:solidFill>
                  <a:srgbClr val="006600"/>
                </a:solidFill>
                <a:latin typeface="Comic Sans MS" pitchFamily="66" charset="0"/>
              </a:rPr>
              <a:t>really</a:t>
            </a:r>
            <a:r>
              <a:rPr lang="en-US" sz="2400" smtClean="0">
                <a:solidFill>
                  <a:srgbClr val="006600"/>
                </a:solidFill>
                <a:latin typeface="Comic Sans MS" pitchFamily="66" charset="0"/>
              </a:rPr>
              <a:t> matter?</a:t>
            </a:r>
            <a:endParaRPr lang="en-US" sz="2400" smtClean="0">
              <a:latin typeface="Comic Sans MS" pitchFamily="66" charset="0"/>
            </a:endParaRPr>
          </a:p>
          <a:p>
            <a:pPr eaLnBrk="1" hangingPunct="1">
              <a:lnSpc>
                <a:spcPct val="90000"/>
              </a:lnSpc>
              <a:spcBef>
                <a:spcPct val="30000"/>
              </a:spcBef>
            </a:pPr>
            <a:r>
              <a:rPr lang="en-US" sz="2400" smtClean="0">
                <a:solidFill>
                  <a:schemeClr val="accent1"/>
                </a:solidFill>
                <a:latin typeface="Comic Sans MS" pitchFamily="66" charset="0"/>
              </a:rPr>
              <a:t>The day the Earth turned brown and blue – The limits to food production</a:t>
            </a:r>
          </a:p>
          <a:p>
            <a:pPr eaLnBrk="1" hangingPunct="1">
              <a:lnSpc>
                <a:spcPct val="90000"/>
              </a:lnSpc>
              <a:spcBef>
                <a:spcPct val="30000"/>
              </a:spcBef>
            </a:pPr>
            <a:r>
              <a:rPr lang="en-US" sz="2400" smtClean="0">
                <a:solidFill>
                  <a:srgbClr val="000099"/>
                </a:solidFill>
                <a:latin typeface="Comic Sans MS" pitchFamily="66" charset="0"/>
              </a:rPr>
              <a:t>Who’s doing who? Climate skeptics and the use and misuse of Science facts</a:t>
            </a:r>
          </a:p>
        </p:txBody>
      </p:sp>
      <p:sp>
        <p:nvSpPr>
          <p:cNvPr id="26628" name="Rectangle 4"/>
          <p:cNvSpPr>
            <a:spLocks noGrp="1" noChangeArrowheads="1"/>
          </p:cNvSpPr>
          <p:nvPr>
            <p:ph type="body" sz="half" idx="2"/>
          </p:nvPr>
        </p:nvSpPr>
        <p:spPr>
          <a:xfrm>
            <a:off x="4876800" y="1066800"/>
            <a:ext cx="4114800" cy="5562600"/>
          </a:xfrm>
        </p:spPr>
        <p:txBody>
          <a:bodyPr/>
          <a:lstStyle/>
          <a:p>
            <a:pPr eaLnBrk="1" hangingPunct="1">
              <a:lnSpc>
                <a:spcPct val="90000"/>
              </a:lnSpc>
              <a:spcBef>
                <a:spcPct val="30000"/>
              </a:spcBef>
            </a:pPr>
            <a:r>
              <a:rPr lang="en-US" sz="2400" dirty="0" smtClean="0">
                <a:solidFill>
                  <a:srgbClr val="00CCFF"/>
                </a:solidFill>
                <a:latin typeface="Comic Sans MS" pitchFamily="66" charset="0"/>
              </a:rPr>
              <a:t>Who needs more ice?  Melting the Earth’s glaciers </a:t>
            </a:r>
            <a:r>
              <a:rPr lang="en-US" sz="2000" i="1" dirty="0" smtClean="0">
                <a:solidFill>
                  <a:srgbClr val="00CCFF"/>
                </a:solidFill>
                <a:latin typeface="Comic Sans MS" pitchFamily="66" charset="0"/>
              </a:rPr>
              <a:t>(a.k.a. “Water World 2050”, starring C. </a:t>
            </a:r>
            <a:r>
              <a:rPr lang="en-US" sz="2000" i="1" dirty="0" err="1" smtClean="0">
                <a:solidFill>
                  <a:srgbClr val="00CCFF"/>
                </a:solidFill>
                <a:latin typeface="Comic Sans MS" pitchFamily="66" charset="0"/>
              </a:rPr>
              <a:t>Poulsen</a:t>
            </a:r>
            <a:r>
              <a:rPr lang="en-US" sz="2000" i="1" dirty="0" smtClean="0">
                <a:solidFill>
                  <a:srgbClr val="00CCFF"/>
                </a:solidFill>
                <a:latin typeface="Comic Sans MS" pitchFamily="66" charset="0"/>
              </a:rPr>
              <a:t> as K. Costner…)</a:t>
            </a:r>
          </a:p>
          <a:p>
            <a:pPr eaLnBrk="1" hangingPunct="1">
              <a:lnSpc>
                <a:spcPct val="90000"/>
              </a:lnSpc>
              <a:spcBef>
                <a:spcPct val="30000"/>
              </a:spcBef>
            </a:pPr>
            <a:r>
              <a:rPr lang="en-US" sz="2400" dirty="0" smtClean="0">
                <a:solidFill>
                  <a:srgbClr val="4D4D4D"/>
                </a:solidFill>
                <a:latin typeface="Comic Sans MS" pitchFamily="66" charset="0"/>
              </a:rPr>
              <a:t>WWF Climate 2012  “rage in the cage”  – People vs. Nature</a:t>
            </a:r>
          </a:p>
          <a:p>
            <a:pPr eaLnBrk="1" hangingPunct="1">
              <a:lnSpc>
                <a:spcPct val="90000"/>
              </a:lnSpc>
              <a:spcBef>
                <a:spcPct val="30000"/>
              </a:spcBef>
            </a:pPr>
            <a:r>
              <a:rPr lang="en-US" sz="2400" dirty="0" smtClean="0">
                <a:solidFill>
                  <a:srgbClr val="990000"/>
                </a:solidFill>
                <a:latin typeface="Comic Sans MS" pitchFamily="66" charset="0"/>
              </a:rPr>
              <a:t>Abrupt climate change – can El Nino’s run wild?</a:t>
            </a:r>
          </a:p>
          <a:p>
            <a:pPr eaLnBrk="1" hangingPunct="1">
              <a:lnSpc>
                <a:spcPct val="90000"/>
              </a:lnSpc>
              <a:spcBef>
                <a:spcPct val="30000"/>
              </a:spcBef>
            </a:pPr>
            <a:r>
              <a:rPr lang="en-US" sz="2400" dirty="0" err="1" smtClean="0">
                <a:latin typeface="Comic Sans MS" pitchFamily="66" charset="0"/>
              </a:rPr>
              <a:t>Whatcha</a:t>
            </a:r>
            <a:r>
              <a:rPr lang="en-US" sz="2400" dirty="0" smtClean="0">
                <a:latin typeface="Comic Sans MS" pitchFamily="66" charset="0"/>
              </a:rPr>
              <a:t> </a:t>
            </a:r>
            <a:r>
              <a:rPr lang="en-US" sz="2400" dirty="0" err="1" smtClean="0">
                <a:latin typeface="Comic Sans MS" pitchFamily="66" charset="0"/>
              </a:rPr>
              <a:t>gonna</a:t>
            </a:r>
            <a:r>
              <a:rPr lang="en-US" sz="2400" dirty="0" smtClean="0">
                <a:latin typeface="Comic Sans MS" pitchFamily="66" charset="0"/>
              </a:rPr>
              <a:t> do when the rain don’t come – Shifts in the Global water cycle</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Rectangle 8192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5165725"/>
            <a:ext cx="1752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 name="Slide Number Placeholder 5"/>
          <p:cNvSpPr>
            <a:spLocks noGrp="1"/>
          </p:cNvSpPr>
          <p:nvPr>
            <p:ph type="sldNum" sz="quarter" idx="12"/>
          </p:nvPr>
        </p:nvSpPr>
        <p:spPr/>
        <p:txBody>
          <a:bodyPr/>
          <a:lstStyle/>
          <a:p>
            <a:pPr>
              <a:defRPr/>
            </a:pPr>
            <a:fld id="{4FD17E6D-89AE-4257-8B2C-08BBF22188CD}" type="slidenum">
              <a:rPr lang="en-US" smtClean="0">
                <a:latin typeface="Comic Sans MS" pitchFamily="66" charset="0"/>
              </a:rPr>
              <a:pPr>
                <a:defRPr/>
              </a:pPr>
              <a:t>2</a:t>
            </a:fld>
            <a:endParaRPr lang="en-US" smtClean="0">
              <a:latin typeface="Comic Sans MS" pitchFamily="66" charset="0"/>
            </a:endParaRPr>
          </a:p>
        </p:txBody>
      </p:sp>
      <p:sp>
        <p:nvSpPr>
          <p:cNvPr id="9220" name="Title 81921"/>
          <p:cNvSpPr>
            <a:spLocks noGrp="1" noChangeArrowheads="1"/>
          </p:cNvSpPr>
          <p:nvPr>
            <p:ph type="title"/>
          </p:nvPr>
        </p:nvSpPr>
        <p:spPr>
          <a:xfrm>
            <a:off x="685800" y="76200"/>
            <a:ext cx="7772400" cy="457200"/>
          </a:xfrm>
        </p:spPr>
        <p:txBody>
          <a:bodyPr/>
          <a:lstStyle/>
          <a:p>
            <a:pPr marL="0" indent="0" defTabSz="914400" eaLnBrk="1" hangingPunct="1"/>
            <a:r>
              <a:rPr lang="en-US" sz="2800" b="1" dirty="0" smtClean="0">
                <a:latin typeface="Comic Sans MS" pitchFamily="66" charset="0"/>
              </a:rPr>
              <a:t>Global Change 1:   Introductions</a:t>
            </a:r>
          </a:p>
        </p:txBody>
      </p:sp>
      <p:sp>
        <p:nvSpPr>
          <p:cNvPr id="6148" name="Text Placeholder 81922"/>
          <p:cNvSpPr>
            <a:spLocks noGrp="1" noChangeArrowheads="1"/>
          </p:cNvSpPr>
          <p:nvPr>
            <p:ph type="body" idx="1"/>
          </p:nvPr>
        </p:nvSpPr>
        <p:spPr>
          <a:xfrm>
            <a:off x="228600" y="609600"/>
            <a:ext cx="8915400" cy="6096000"/>
          </a:xfrm>
        </p:spPr>
        <p:txBody>
          <a:bodyPr/>
          <a:lstStyle/>
          <a:p>
            <a:pPr defTabSz="914400" eaLnBrk="1" hangingPunct="1">
              <a:lnSpc>
                <a:spcPct val="80000"/>
              </a:lnSpc>
              <a:buFontTx/>
              <a:buNone/>
              <a:defRPr/>
            </a:pPr>
            <a:r>
              <a:rPr lang="en-US" sz="2000" b="1" u="sng" dirty="0" smtClean="0">
                <a:solidFill>
                  <a:schemeClr val="accent2"/>
                </a:solidFill>
                <a:latin typeface="Comic Sans MS" pitchFamily="66" charset="0"/>
              </a:rPr>
              <a:t>Professors</a:t>
            </a:r>
          </a:p>
          <a:p>
            <a:pPr defTabSz="914400" eaLnBrk="1" hangingPunct="1">
              <a:lnSpc>
                <a:spcPct val="80000"/>
              </a:lnSpc>
              <a:buFontTx/>
              <a:buNone/>
              <a:defRPr/>
            </a:pPr>
            <a:endParaRPr lang="en-US" sz="2000" b="1" u="sng" dirty="0" smtClean="0">
              <a:solidFill>
                <a:schemeClr val="accent2"/>
              </a:solidFill>
              <a:latin typeface="Comic Sans MS" pitchFamily="66" charset="0"/>
            </a:endParaRPr>
          </a:p>
          <a:p>
            <a:pPr defTabSz="914400" eaLnBrk="1" hangingPunct="1">
              <a:lnSpc>
                <a:spcPct val="80000"/>
              </a:lnSpc>
              <a:buFontTx/>
              <a:buNone/>
              <a:defRPr/>
            </a:pPr>
            <a:r>
              <a:rPr lang="en-US" sz="1800" b="1" dirty="0" smtClean="0">
                <a:latin typeface="Comic Sans MS" pitchFamily="66" charset="0"/>
              </a:rPr>
              <a:t>Catherine Badgley</a:t>
            </a:r>
            <a:r>
              <a:rPr lang="en-US" sz="1600" dirty="0" smtClean="0">
                <a:latin typeface="Comic Sans MS" pitchFamily="66" charset="0"/>
              </a:rPr>
              <a:t> </a:t>
            </a:r>
            <a:br>
              <a:rPr lang="en-US" sz="1600" dirty="0" smtClean="0">
                <a:latin typeface="Comic Sans MS" pitchFamily="66" charset="0"/>
              </a:rPr>
            </a:br>
            <a:r>
              <a:rPr lang="en-US" sz="1600" dirty="0" smtClean="0">
                <a:latin typeface="Comic Sans MS" pitchFamily="66" charset="0"/>
              </a:rPr>
              <a:t>Department of Ecology and Evolutionary Biology; </a:t>
            </a:r>
            <a:r>
              <a:rPr lang="en-US" sz="1600" i="1" dirty="0" smtClean="0">
                <a:latin typeface="Comic Sans MS" pitchFamily="66" charset="0"/>
                <a:hlinkClick r:id="rId4"/>
              </a:rPr>
              <a:t>cbadgley@umich.edu</a:t>
            </a:r>
            <a:r>
              <a:rPr lang="en-US" sz="1600" i="1" dirty="0" smtClean="0">
                <a:latin typeface="Comic Sans MS" pitchFamily="66" charset="0"/>
              </a:rPr>
              <a:t> </a:t>
            </a:r>
          </a:p>
          <a:p>
            <a:pPr defTabSz="914400" eaLnBrk="1" hangingPunct="1">
              <a:lnSpc>
                <a:spcPct val="80000"/>
              </a:lnSpc>
              <a:buFontTx/>
              <a:buNone/>
              <a:defRPr/>
            </a:pPr>
            <a:r>
              <a:rPr lang="en-US" sz="1800" b="1" dirty="0" smtClean="0">
                <a:latin typeface="Comic Sans MS" pitchFamily="66" charset="0"/>
              </a:rPr>
              <a:t>George Kling</a:t>
            </a:r>
            <a:r>
              <a:rPr lang="en-US" sz="1600" dirty="0" smtClean="0">
                <a:latin typeface="Comic Sans MS" pitchFamily="66" charset="0"/>
              </a:rPr>
              <a:t> </a:t>
            </a:r>
            <a:br>
              <a:rPr lang="en-US" sz="1600" dirty="0" smtClean="0">
                <a:latin typeface="Comic Sans MS" pitchFamily="66" charset="0"/>
              </a:rPr>
            </a:br>
            <a:r>
              <a:rPr lang="en-US" sz="1600" dirty="0" smtClean="0">
                <a:latin typeface="Comic Sans MS" pitchFamily="66" charset="0"/>
              </a:rPr>
              <a:t>Department of Ecology and Evolutionary Biology;  Course Coordinator.  </a:t>
            </a:r>
            <a:r>
              <a:rPr lang="en-US" sz="1600" i="1" dirty="0" smtClean="0">
                <a:latin typeface="Comic Sans MS" pitchFamily="66" charset="0"/>
                <a:hlinkClick r:id="rId5"/>
              </a:rPr>
              <a:t>gwk@umich.edu</a:t>
            </a:r>
            <a:r>
              <a:rPr lang="en-US" sz="1600" i="1" dirty="0" smtClean="0">
                <a:latin typeface="Comic Sans MS" pitchFamily="66" charset="0"/>
              </a:rPr>
              <a:t> </a:t>
            </a:r>
          </a:p>
          <a:p>
            <a:pPr defTabSz="914400" eaLnBrk="1" hangingPunct="1">
              <a:lnSpc>
                <a:spcPct val="80000"/>
              </a:lnSpc>
              <a:buFontTx/>
              <a:buNone/>
              <a:defRPr/>
            </a:pPr>
            <a:r>
              <a:rPr lang="en-US" sz="1800" b="1" dirty="0" smtClean="0">
                <a:latin typeface="Comic Sans MS" pitchFamily="66" charset="0"/>
              </a:rPr>
              <a:t>Chris Poulsen</a:t>
            </a:r>
          </a:p>
          <a:p>
            <a:pPr defTabSz="914400" eaLnBrk="1" hangingPunct="1">
              <a:lnSpc>
                <a:spcPct val="80000"/>
              </a:lnSpc>
              <a:buFontTx/>
              <a:buNone/>
              <a:defRPr/>
            </a:pPr>
            <a:r>
              <a:rPr lang="en-US" sz="1600" b="1" dirty="0" smtClean="0">
                <a:latin typeface="Comic Sans MS" pitchFamily="66" charset="0"/>
              </a:rPr>
              <a:t>	</a:t>
            </a:r>
            <a:r>
              <a:rPr lang="en-US" sz="1600" dirty="0" smtClean="0">
                <a:latin typeface="Comic Sans MS" pitchFamily="66" charset="0"/>
              </a:rPr>
              <a:t>Department of Earth and Environmental Sciences, </a:t>
            </a:r>
            <a:r>
              <a:rPr lang="en-US" sz="1600" i="1" dirty="0" smtClean="0">
                <a:latin typeface="Comic Sans MS" pitchFamily="66" charset="0"/>
                <a:hlinkClick r:id="rId6"/>
              </a:rPr>
              <a:t>poulsen@umich.edu</a:t>
            </a:r>
            <a:r>
              <a:rPr lang="en-US" sz="1600" i="1" dirty="0" smtClean="0">
                <a:latin typeface="Comic Sans MS" pitchFamily="66" charset="0"/>
              </a:rPr>
              <a:t> </a:t>
            </a:r>
            <a:r>
              <a:rPr lang="en-US" sz="1600" dirty="0" smtClean="0">
                <a:latin typeface="Comic Sans MS" pitchFamily="66" charset="0"/>
              </a:rPr>
              <a:t>   </a:t>
            </a:r>
          </a:p>
          <a:p>
            <a:pPr defTabSz="914400" eaLnBrk="1" hangingPunct="1">
              <a:lnSpc>
                <a:spcPct val="80000"/>
              </a:lnSpc>
              <a:buFontTx/>
              <a:buNone/>
              <a:defRPr/>
            </a:pPr>
            <a:endParaRPr lang="en-US" sz="1800" b="1" dirty="0" smtClean="0">
              <a:latin typeface="Comic Sans MS" pitchFamily="66" charset="0"/>
            </a:endParaRPr>
          </a:p>
          <a:p>
            <a:pPr defTabSz="914400" eaLnBrk="1" hangingPunct="1">
              <a:lnSpc>
                <a:spcPct val="80000"/>
              </a:lnSpc>
              <a:buFontTx/>
              <a:buNone/>
              <a:defRPr/>
            </a:pPr>
            <a:r>
              <a:rPr lang="en-US" sz="1800" i="1" dirty="0" smtClean="0">
                <a:latin typeface="Comic Sans MS" pitchFamily="66" charset="0"/>
              </a:rPr>
              <a:t>Ben van der Pluijm</a:t>
            </a:r>
            <a:r>
              <a:rPr lang="en-US" sz="1600" b="1" dirty="0" smtClean="0">
                <a:latin typeface="Comic Sans MS" pitchFamily="66" charset="0"/>
              </a:rPr>
              <a:t/>
            </a:r>
            <a:br>
              <a:rPr lang="en-US" sz="1600" b="1" dirty="0" smtClean="0">
                <a:latin typeface="Comic Sans MS" pitchFamily="66" charset="0"/>
              </a:rPr>
            </a:br>
            <a:r>
              <a:rPr lang="en-US" sz="1600" dirty="0" smtClean="0">
                <a:latin typeface="Comic Sans MS" pitchFamily="66" charset="0"/>
              </a:rPr>
              <a:t>Department of Earth and Environmental Sciences, Program in the Environment.  </a:t>
            </a:r>
            <a:br>
              <a:rPr lang="en-US" sz="1600" dirty="0" smtClean="0">
                <a:latin typeface="Comic Sans MS" pitchFamily="66" charset="0"/>
              </a:rPr>
            </a:br>
            <a:r>
              <a:rPr lang="en-US" sz="1600" dirty="0" smtClean="0">
                <a:latin typeface="Comic Sans MS" pitchFamily="66" charset="0"/>
              </a:rPr>
              <a:t>Program Director for Academic Minor in Global Change; </a:t>
            </a:r>
            <a:r>
              <a:rPr lang="en-US" sz="1600" i="1" dirty="0" smtClean="0">
                <a:latin typeface="Comic Sans MS" pitchFamily="66" charset="0"/>
                <a:hlinkClick r:id="rId7"/>
              </a:rPr>
              <a:t>vdpluijm@umich.edu</a:t>
            </a:r>
            <a:r>
              <a:rPr lang="en-US" sz="1600" i="1" dirty="0" smtClean="0">
                <a:latin typeface="Comic Sans MS" pitchFamily="66" charset="0"/>
              </a:rPr>
              <a:t>  </a:t>
            </a:r>
          </a:p>
          <a:p>
            <a:pPr defTabSz="914400" eaLnBrk="1" hangingPunct="1">
              <a:lnSpc>
                <a:spcPct val="80000"/>
              </a:lnSpc>
              <a:buFontTx/>
              <a:buNone/>
              <a:defRPr/>
            </a:pPr>
            <a:endParaRPr lang="en-US" sz="1600" i="1" dirty="0" smtClean="0">
              <a:latin typeface="Comic Sans MS" pitchFamily="66" charset="0"/>
            </a:endParaRPr>
          </a:p>
          <a:p>
            <a:pPr defTabSz="914400" eaLnBrk="1" hangingPunct="1">
              <a:lnSpc>
                <a:spcPct val="80000"/>
              </a:lnSpc>
              <a:buFontTx/>
              <a:buNone/>
              <a:defRPr/>
            </a:pPr>
            <a:endParaRPr lang="en-US" sz="1600" i="1" dirty="0" smtClean="0">
              <a:latin typeface="Comic Sans MS" pitchFamily="66" charset="0"/>
            </a:endParaRPr>
          </a:p>
          <a:p>
            <a:pPr defTabSz="914400" eaLnBrk="1" hangingPunct="1">
              <a:lnSpc>
                <a:spcPct val="80000"/>
              </a:lnSpc>
              <a:buFontTx/>
              <a:buNone/>
              <a:defRPr/>
            </a:pPr>
            <a:r>
              <a:rPr lang="en-US" sz="1800" b="1" u="sng" dirty="0" smtClean="0">
                <a:solidFill>
                  <a:schemeClr val="accent2"/>
                </a:solidFill>
                <a:latin typeface="Comic Sans MS" pitchFamily="66" charset="0"/>
              </a:rPr>
              <a:t>GSI team</a:t>
            </a:r>
          </a:p>
          <a:p>
            <a:pPr marL="0" indent="4763" defTabSz="914400" eaLnBrk="1" hangingPunct="1">
              <a:buFontTx/>
              <a:buNone/>
              <a:defRPr/>
            </a:pPr>
            <a:r>
              <a:rPr lang="en-US" sz="1800" dirty="0" smtClean="0">
                <a:latin typeface="Comic Sans MS" pitchFamily="66" charset="0"/>
              </a:rPr>
              <a:t>Jeff Shi,  </a:t>
            </a:r>
            <a:r>
              <a:rPr lang="en-US" sz="1600" dirty="0" smtClean="0">
                <a:latin typeface="Comic Sans MS" pitchFamily="66" charset="0"/>
              </a:rPr>
              <a:t>Ecology and Evolutionary Biology.   email:  </a:t>
            </a:r>
            <a:r>
              <a:rPr lang="en-US" sz="1600" u="sng" dirty="0" smtClean="0">
                <a:latin typeface="Comic Sans MS" pitchFamily="66" charset="0"/>
                <a:hlinkClick r:id="rId8"/>
              </a:rPr>
              <a:t>jeffjshi@umich.edu</a:t>
            </a:r>
            <a:r>
              <a:rPr lang="en-US" sz="1800" dirty="0" smtClean="0">
                <a:latin typeface="Comic Sans MS" pitchFamily="66" charset="0"/>
              </a:rPr>
              <a:t/>
            </a:r>
            <a:br>
              <a:rPr lang="en-US" sz="1800" dirty="0" smtClean="0">
                <a:latin typeface="Comic Sans MS" pitchFamily="66" charset="0"/>
              </a:rPr>
            </a:br>
            <a:r>
              <a:rPr lang="en-US" sz="1800" dirty="0" smtClean="0">
                <a:latin typeface="Comic Sans MS" pitchFamily="66" charset="0"/>
              </a:rPr>
              <a:t>Louise Jeffrey,  </a:t>
            </a:r>
            <a:r>
              <a:rPr lang="en-US" sz="1600" dirty="0" smtClean="0">
                <a:latin typeface="Comic Sans MS" pitchFamily="66" charset="0"/>
              </a:rPr>
              <a:t>Earth and Environmental Sciences.   email:  </a:t>
            </a:r>
            <a:r>
              <a:rPr lang="en-US" sz="1600" u="sng" dirty="0" smtClean="0">
                <a:latin typeface="Comic Sans MS" pitchFamily="66" charset="0"/>
                <a:hlinkClick r:id="rId9"/>
              </a:rPr>
              <a:t>louisej@umich.edu</a:t>
            </a:r>
            <a:r>
              <a:rPr lang="en-US" sz="1800" dirty="0" smtClean="0">
                <a:latin typeface="Comic Sans MS" pitchFamily="66" charset="0"/>
              </a:rPr>
              <a:t/>
            </a:r>
            <a:br>
              <a:rPr lang="en-US" sz="1800" dirty="0" smtClean="0">
                <a:latin typeface="Comic Sans MS" pitchFamily="66" charset="0"/>
              </a:rPr>
            </a:br>
            <a:r>
              <a:rPr lang="en-US" sz="1800" dirty="0" smtClean="0">
                <a:latin typeface="Comic Sans MS" pitchFamily="66" charset="0"/>
              </a:rPr>
              <a:t>David Rosier</a:t>
            </a:r>
            <a:r>
              <a:rPr lang="en-US" sz="1600" dirty="0" smtClean="0">
                <a:latin typeface="Comic Sans MS" pitchFamily="66" charset="0"/>
              </a:rPr>
              <a:t>,  School of Natural Resources and Environment. email:  </a:t>
            </a:r>
            <a:r>
              <a:rPr lang="en-US" sz="1600" u="sng" dirty="0" smtClean="0">
                <a:latin typeface="Comic Sans MS" pitchFamily="66" charset="0"/>
                <a:hlinkClick r:id="rId10"/>
              </a:rPr>
              <a:t>drosier@umich.edu</a:t>
            </a:r>
            <a:r>
              <a:rPr lang="en-US" sz="1600" dirty="0" smtClean="0">
                <a:latin typeface="Comic Sans MS" pitchFamily="66" charset="0"/>
              </a:rPr>
              <a:t> </a:t>
            </a:r>
            <a:r>
              <a:rPr lang="en-US" sz="1800" dirty="0" smtClean="0">
                <a:latin typeface="Comic Sans MS" pitchFamily="66" charset="0"/>
              </a:rPr>
              <a:t/>
            </a:r>
            <a:br>
              <a:rPr lang="en-US" sz="1800" dirty="0" smtClean="0">
                <a:latin typeface="Comic Sans MS" pitchFamily="66" charset="0"/>
              </a:rPr>
            </a:br>
            <a:r>
              <a:rPr lang="en-US" sz="1800" dirty="0" smtClean="0">
                <a:latin typeface="Comic Sans MS" pitchFamily="66" charset="0"/>
              </a:rPr>
              <a:t>Meghan Taylor,  </a:t>
            </a:r>
            <a:r>
              <a:rPr lang="en-US" sz="1600" dirty="0" smtClean="0">
                <a:latin typeface="Comic Sans MS" pitchFamily="66" charset="0"/>
              </a:rPr>
              <a:t>Geology;  email:  </a:t>
            </a:r>
            <a:r>
              <a:rPr lang="en-US" sz="1600" u="sng" dirty="0" smtClean="0">
                <a:latin typeface="Comic Sans MS" pitchFamily="66" charset="0"/>
                <a:hlinkClick r:id="rId11"/>
              </a:rPr>
              <a:t>taylorma@umich.edu</a:t>
            </a:r>
            <a:r>
              <a:rPr lang="en-US" sz="1600" dirty="0" smtClean="0">
                <a:latin typeface="Comic Sans MS" pitchFamily="66" charset="0"/>
              </a:rPr>
              <a:t> </a:t>
            </a:r>
          </a:p>
          <a:p>
            <a:pPr defTabSz="914400" eaLnBrk="1" hangingPunct="1">
              <a:lnSpc>
                <a:spcPct val="80000"/>
              </a:lnSpc>
              <a:buFontTx/>
              <a:buNone/>
              <a:defRPr/>
            </a:pPr>
            <a:endParaRPr lang="en-US" sz="1800" b="1" u="sng" dirty="0" smtClean="0">
              <a:solidFill>
                <a:schemeClr val="accent2"/>
              </a:solidFill>
              <a:latin typeface="Comic Sans MS" pitchFamily="66" charset="0"/>
            </a:endParaRPr>
          </a:p>
          <a:p>
            <a:pPr defTabSz="914400" eaLnBrk="1" hangingPunct="1">
              <a:lnSpc>
                <a:spcPct val="80000"/>
              </a:lnSpc>
              <a:buFontTx/>
              <a:buNone/>
              <a:defRPr/>
            </a:pPr>
            <a:r>
              <a:rPr lang="en-US" sz="1800" b="1" u="sng" dirty="0" smtClean="0">
                <a:solidFill>
                  <a:schemeClr val="accent2"/>
                </a:solidFill>
                <a:latin typeface="Comic Sans MS" pitchFamily="66" charset="0"/>
              </a:rPr>
              <a:t>Support</a:t>
            </a:r>
          </a:p>
          <a:p>
            <a:pPr defTabSz="914400" eaLnBrk="1" hangingPunct="1">
              <a:lnSpc>
                <a:spcPct val="80000"/>
              </a:lnSpc>
              <a:buFontTx/>
              <a:buNone/>
              <a:defRPr/>
            </a:pPr>
            <a:r>
              <a:rPr lang="en-US" sz="1800" b="1" dirty="0" smtClean="0">
                <a:latin typeface="Comic Sans MS" pitchFamily="66" charset="0"/>
              </a:rPr>
              <a:t>Patrick Lau</a:t>
            </a:r>
            <a:r>
              <a:rPr lang="en-US" sz="1600" dirty="0" smtClean="0">
                <a:latin typeface="Comic Sans MS" pitchFamily="66" charset="0"/>
              </a:rPr>
              <a:t>; </a:t>
            </a:r>
            <a:r>
              <a:rPr lang="en-US" sz="1600" dirty="0" smtClean="0">
                <a:latin typeface="Comic Sans MS" pitchFamily="66" charset="0"/>
                <a:hlinkClick r:id="rId12"/>
              </a:rPr>
              <a:t>globalchange@umich.edu</a:t>
            </a:r>
            <a:endParaRPr lang="en-US" sz="1600" dirty="0" smtClean="0">
              <a:latin typeface="Comic Sans MS" pitchFamily="66" charset="0"/>
            </a:endParaRPr>
          </a:p>
          <a:p>
            <a:pPr algn="ctr" defTabSz="914400" eaLnBrk="1" hangingPunct="1">
              <a:lnSpc>
                <a:spcPct val="80000"/>
              </a:lnSpc>
              <a:spcBef>
                <a:spcPts val="600"/>
              </a:spcBef>
              <a:buFontTx/>
              <a:buNone/>
              <a:defRPr/>
            </a:pPr>
            <a:r>
              <a:rPr lang="en-US" sz="1600" i="1" dirty="0" smtClean="0">
                <a:solidFill>
                  <a:srgbClr val="CC3300"/>
                </a:solidFill>
                <a:latin typeface="Comic Sans MS" pitchFamily="66" charset="0"/>
              </a:rPr>
              <a:t>Email: globalchange@umich.edu</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9"/>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89" y="3886200"/>
            <a:ext cx="3960934" cy="2971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7523" name="Picture 3" descr="Argentina '07 041"/>
          <p:cNvPicPr>
            <a:picLocks noChangeAspect="1" noChangeArrowheads="1"/>
          </p:cNvPicPr>
          <p:nvPr/>
        </p:nvPicPr>
        <p:blipFill>
          <a:blip r:embed="rId3" cstate="print">
            <a:extLst>
              <a:ext uri="{28A0092B-C50C-407E-A947-70E740481C1C}">
                <a14:useLocalDpi xmlns:a14="http://schemas.microsoft.com/office/drawing/2010/main" val="0"/>
              </a:ext>
            </a:extLst>
          </a:blip>
          <a:srcRect l="21272" t="9444" r="26285"/>
          <a:stretch>
            <a:fillRect/>
          </a:stretch>
        </p:blipFill>
        <p:spPr bwMode="auto">
          <a:xfrm>
            <a:off x="-30729" y="-3612"/>
            <a:ext cx="3002529" cy="38898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6628" name="Text Box 2"/>
          <p:cNvSpPr txBox="1">
            <a:spLocks noChangeArrowheads="1"/>
          </p:cNvSpPr>
          <p:nvPr/>
        </p:nvSpPr>
        <p:spPr bwMode="auto">
          <a:xfrm>
            <a:off x="3810000" y="228600"/>
            <a:ext cx="27701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pitchFamily="66" charset="0"/>
                <a:cs typeface="Arial" pitchFamily="34" charset="0"/>
              </a:defRPr>
            </a:lvl1pPr>
            <a:lvl2pPr marL="37931725" indent="-37474525" eaLnBrk="0" hangingPunct="0">
              <a:defRPr sz="2800">
                <a:solidFill>
                  <a:schemeClr val="tx1"/>
                </a:solidFill>
                <a:latin typeface="Comic Sans MS" pitchFamily="66" charset="0"/>
                <a:cs typeface="Arial" pitchFamily="34" charset="0"/>
              </a:defRPr>
            </a:lvl2pPr>
            <a:lvl3pPr eaLnBrk="0" hangingPunct="0">
              <a:defRPr sz="2800">
                <a:solidFill>
                  <a:schemeClr val="tx1"/>
                </a:solidFill>
                <a:latin typeface="Comic Sans MS" pitchFamily="66" charset="0"/>
                <a:cs typeface="Arial" pitchFamily="34" charset="0"/>
              </a:defRPr>
            </a:lvl3pPr>
            <a:lvl4pPr eaLnBrk="0" hangingPunct="0">
              <a:defRPr sz="2800">
                <a:solidFill>
                  <a:schemeClr val="tx1"/>
                </a:solidFill>
                <a:latin typeface="Comic Sans MS" pitchFamily="66" charset="0"/>
                <a:cs typeface="Arial" pitchFamily="34" charset="0"/>
              </a:defRPr>
            </a:lvl4pPr>
            <a:lvl5pPr eaLnBrk="0" hangingPunct="0">
              <a:defRPr sz="2800">
                <a:solidFill>
                  <a:schemeClr val="tx1"/>
                </a:solidFill>
                <a:latin typeface="Comic Sans MS" pitchFamily="66" charset="0"/>
                <a:cs typeface="Arial" pitchFamily="34" charset="0"/>
              </a:defRPr>
            </a:lvl5pPr>
            <a:lvl6pPr marL="457200" eaLnBrk="0" fontAlgn="base" hangingPunct="0">
              <a:spcBef>
                <a:spcPct val="0"/>
              </a:spcBef>
              <a:spcAft>
                <a:spcPct val="0"/>
              </a:spcAft>
              <a:defRPr sz="2800">
                <a:solidFill>
                  <a:schemeClr val="tx1"/>
                </a:solidFill>
                <a:latin typeface="Comic Sans MS" pitchFamily="66" charset="0"/>
                <a:cs typeface="Arial" pitchFamily="34" charset="0"/>
              </a:defRPr>
            </a:lvl6pPr>
            <a:lvl7pPr marL="914400" eaLnBrk="0" fontAlgn="base" hangingPunct="0">
              <a:spcBef>
                <a:spcPct val="0"/>
              </a:spcBef>
              <a:spcAft>
                <a:spcPct val="0"/>
              </a:spcAft>
              <a:defRPr sz="2800">
                <a:solidFill>
                  <a:schemeClr val="tx1"/>
                </a:solidFill>
                <a:latin typeface="Comic Sans MS" pitchFamily="66" charset="0"/>
                <a:cs typeface="Arial" pitchFamily="34" charset="0"/>
              </a:defRPr>
            </a:lvl7pPr>
            <a:lvl8pPr marL="1371600" eaLnBrk="0" fontAlgn="base" hangingPunct="0">
              <a:spcBef>
                <a:spcPct val="0"/>
              </a:spcBef>
              <a:spcAft>
                <a:spcPct val="0"/>
              </a:spcAft>
              <a:defRPr sz="2800">
                <a:solidFill>
                  <a:schemeClr val="tx1"/>
                </a:solidFill>
                <a:latin typeface="Comic Sans MS" pitchFamily="66" charset="0"/>
                <a:cs typeface="Arial" pitchFamily="34" charset="0"/>
              </a:defRPr>
            </a:lvl8pPr>
            <a:lvl9pPr marL="1828800" eaLnBrk="0" fontAlgn="base" hangingPunct="0">
              <a:spcBef>
                <a:spcPct val="0"/>
              </a:spcBef>
              <a:spcAft>
                <a:spcPct val="0"/>
              </a:spcAft>
              <a:defRPr sz="2800">
                <a:solidFill>
                  <a:schemeClr val="tx1"/>
                </a:solidFill>
                <a:latin typeface="Comic Sans MS" pitchFamily="66" charset="0"/>
                <a:cs typeface="Arial" pitchFamily="34" charset="0"/>
              </a:defRPr>
            </a:lvl9pPr>
          </a:lstStyle>
          <a:p>
            <a:pPr eaLnBrk="1" hangingPunct="1"/>
            <a:r>
              <a:rPr lang="en-US" sz="3200" b="1" dirty="0">
                <a:solidFill>
                  <a:srgbClr val="0000FF"/>
                </a:solidFill>
              </a:rPr>
              <a:t>Chris </a:t>
            </a:r>
            <a:r>
              <a:rPr lang="en-US" sz="3200" b="1" dirty="0" err="1">
                <a:solidFill>
                  <a:srgbClr val="0000FF"/>
                </a:solidFill>
              </a:rPr>
              <a:t>Poulsen</a:t>
            </a:r>
            <a:endParaRPr lang="en-US" sz="3200" b="1" dirty="0">
              <a:solidFill>
                <a:srgbClr val="0000FF"/>
              </a:solidFill>
            </a:endParaRPr>
          </a:p>
        </p:txBody>
      </p:sp>
      <p:sp>
        <p:nvSpPr>
          <p:cNvPr id="26629" name="Text Box 4"/>
          <p:cNvSpPr txBox="1">
            <a:spLocks noChangeArrowheads="1"/>
          </p:cNvSpPr>
          <p:nvPr/>
        </p:nvSpPr>
        <p:spPr bwMode="auto">
          <a:xfrm>
            <a:off x="3657600" y="1524000"/>
            <a:ext cx="5257800" cy="762000"/>
          </a:xfrm>
          <a:prstGeom prst="rect">
            <a:avLst/>
          </a:prstGeom>
          <a:solidFill>
            <a:srgbClr val="C0C0C0">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Comic Sans MS" pitchFamily="66" charset="0"/>
                <a:cs typeface="Arial" pitchFamily="34" charset="0"/>
              </a:defRPr>
            </a:lvl1pPr>
            <a:lvl2pPr marL="37931725" indent="-37474525" eaLnBrk="0" hangingPunct="0">
              <a:defRPr sz="2800">
                <a:solidFill>
                  <a:schemeClr val="tx1"/>
                </a:solidFill>
                <a:latin typeface="Comic Sans MS" pitchFamily="66" charset="0"/>
                <a:cs typeface="Arial" pitchFamily="34" charset="0"/>
              </a:defRPr>
            </a:lvl2pPr>
            <a:lvl3pPr eaLnBrk="0" hangingPunct="0">
              <a:defRPr sz="2800">
                <a:solidFill>
                  <a:schemeClr val="tx1"/>
                </a:solidFill>
                <a:latin typeface="Comic Sans MS" pitchFamily="66" charset="0"/>
                <a:cs typeface="Arial" pitchFamily="34" charset="0"/>
              </a:defRPr>
            </a:lvl3pPr>
            <a:lvl4pPr eaLnBrk="0" hangingPunct="0">
              <a:defRPr sz="2800">
                <a:solidFill>
                  <a:schemeClr val="tx1"/>
                </a:solidFill>
                <a:latin typeface="Comic Sans MS" pitchFamily="66" charset="0"/>
                <a:cs typeface="Arial" pitchFamily="34" charset="0"/>
              </a:defRPr>
            </a:lvl4pPr>
            <a:lvl5pPr eaLnBrk="0" hangingPunct="0">
              <a:defRPr sz="2800">
                <a:solidFill>
                  <a:schemeClr val="tx1"/>
                </a:solidFill>
                <a:latin typeface="Comic Sans MS" pitchFamily="66" charset="0"/>
                <a:cs typeface="Arial" pitchFamily="34" charset="0"/>
              </a:defRPr>
            </a:lvl5pPr>
            <a:lvl6pPr marL="457200" eaLnBrk="0" fontAlgn="base" hangingPunct="0">
              <a:spcBef>
                <a:spcPct val="0"/>
              </a:spcBef>
              <a:spcAft>
                <a:spcPct val="0"/>
              </a:spcAft>
              <a:defRPr sz="2800">
                <a:solidFill>
                  <a:schemeClr val="tx1"/>
                </a:solidFill>
                <a:latin typeface="Comic Sans MS" pitchFamily="66" charset="0"/>
                <a:cs typeface="Arial" pitchFamily="34" charset="0"/>
              </a:defRPr>
            </a:lvl6pPr>
            <a:lvl7pPr marL="914400" eaLnBrk="0" fontAlgn="base" hangingPunct="0">
              <a:spcBef>
                <a:spcPct val="0"/>
              </a:spcBef>
              <a:spcAft>
                <a:spcPct val="0"/>
              </a:spcAft>
              <a:defRPr sz="2800">
                <a:solidFill>
                  <a:schemeClr val="tx1"/>
                </a:solidFill>
                <a:latin typeface="Comic Sans MS" pitchFamily="66" charset="0"/>
                <a:cs typeface="Arial" pitchFamily="34" charset="0"/>
              </a:defRPr>
            </a:lvl7pPr>
            <a:lvl8pPr marL="1371600" eaLnBrk="0" fontAlgn="base" hangingPunct="0">
              <a:spcBef>
                <a:spcPct val="0"/>
              </a:spcBef>
              <a:spcAft>
                <a:spcPct val="0"/>
              </a:spcAft>
              <a:defRPr sz="2800">
                <a:solidFill>
                  <a:schemeClr val="tx1"/>
                </a:solidFill>
                <a:latin typeface="Comic Sans MS" pitchFamily="66" charset="0"/>
                <a:cs typeface="Arial" pitchFamily="34" charset="0"/>
              </a:defRPr>
            </a:lvl8pPr>
            <a:lvl9pPr marL="1828800" eaLnBrk="0" fontAlgn="base" hangingPunct="0">
              <a:spcBef>
                <a:spcPct val="0"/>
              </a:spcBef>
              <a:spcAft>
                <a:spcPct val="0"/>
              </a:spcAft>
              <a:defRPr sz="2800">
                <a:solidFill>
                  <a:schemeClr val="tx1"/>
                </a:solidFill>
                <a:latin typeface="Comic Sans MS" pitchFamily="66" charset="0"/>
                <a:cs typeface="Arial" pitchFamily="34" charset="0"/>
              </a:defRPr>
            </a:lvl9pPr>
          </a:lstStyle>
          <a:p>
            <a:pPr eaLnBrk="1" hangingPunct="1">
              <a:buFont typeface="Times" charset="0"/>
              <a:buChar char="•"/>
            </a:pPr>
            <a:r>
              <a:rPr lang="en-US" sz="2000">
                <a:latin typeface="Arial" pitchFamily="34" charset="0"/>
              </a:rPr>
              <a:t> Associate Professor in Dept. of Earth and Environmental Sciences</a:t>
            </a:r>
          </a:p>
        </p:txBody>
      </p:sp>
      <p:sp>
        <p:nvSpPr>
          <p:cNvPr id="26630" name="Text Box 5"/>
          <p:cNvSpPr txBox="1">
            <a:spLocks noChangeArrowheads="1"/>
          </p:cNvSpPr>
          <p:nvPr/>
        </p:nvSpPr>
        <p:spPr bwMode="auto">
          <a:xfrm>
            <a:off x="3962400" y="2543175"/>
            <a:ext cx="5257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Comic Sans MS" pitchFamily="66" charset="0"/>
                <a:cs typeface="Arial" pitchFamily="34" charset="0"/>
              </a:defRPr>
            </a:lvl1pPr>
            <a:lvl2pPr marL="37931725" indent="-37474525" eaLnBrk="0" hangingPunct="0">
              <a:defRPr sz="2800">
                <a:solidFill>
                  <a:schemeClr val="tx1"/>
                </a:solidFill>
                <a:latin typeface="Comic Sans MS" pitchFamily="66" charset="0"/>
                <a:cs typeface="Arial" pitchFamily="34" charset="0"/>
              </a:defRPr>
            </a:lvl2pPr>
            <a:lvl3pPr eaLnBrk="0" hangingPunct="0">
              <a:defRPr sz="2800">
                <a:solidFill>
                  <a:schemeClr val="tx1"/>
                </a:solidFill>
                <a:latin typeface="Comic Sans MS" pitchFamily="66" charset="0"/>
                <a:cs typeface="Arial" pitchFamily="34" charset="0"/>
              </a:defRPr>
            </a:lvl3pPr>
            <a:lvl4pPr eaLnBrk="0" hangingPunct="0">
              <a:defRPr sz="2800">
                <a:solidFill>
                  <a:schemeClr val="tx1"/>
                </a:solidFill>
                <a:latin typeface="Comic Sans MS" pitchFamily="66" charset="0"/>
                <a:cs typeface="Arial" pitchFamily="34" charset="0"/>
              </a:defRPr>
            </a:lvl4pPr>
            <a:lvl5pPr eaLnBrk="0" hangingPunct="0">
              <a:defRPr sz="2800">
                <a:solidFill>
                  <a:schemeClr val="tx1"/>
                </a:solidFill>
                <a:latin typeface="Comic Sans MS" pitchFamily="66" charset="0"/>
                <a:cs typeface="Arial" pitchFamily="34" charset="0"/>
              </a:defRPr>
            </a:lvl5pPr>
            <a:lvl6pPr marL="457200" eaLnBrk="0" fontAlgn="base" hangingPunct="0">
              <a:spcBef>
                <a:spcPct val="0"/>
              </a:spcBef>
              <a:spcAft>
                <a:spcPct val="0"/>
              </a:spcAft>
              <a:defRPr sz="2800">
                <a:solidFill>
                  <a:schemeClr val="tx1"/>
                </a:solidFill>
                <a:latin typeface="Comic Sans MS" pitchFamily="66" charset="0"/>
                <a:cs typeface="Arial" pitchFamily="34" charset="0"/>
              </a:defRPr>
            </a:lvl6pPr>
            <a:lvl7pPr marL="914400" eaLnBrk="0" fontAlgn="base" hangingPunct="0">
              <a:spcBef>
                <a:spcPct val="0"/>
              </a:spcBef>
              <a:spcAft>
                <a:spcPct val="0"/>
              </a:spcAft>
              <a:defRPr sz="2800">
                <a:solidFill>
                  <a:schemeClr val="tx1"/>
                </a:solidFill>
                <a:latin typeface="Comic Sans MS" pitchFamily="66" charset="0"/>
                <a:cs typeface="Arial" pitchFamily="34" charset="0"/>
              </a:defRPr>
            </a:lvl7pPr>
            <a:lvl8pPr marL="1371600" eaLnBrk="0" fontAlgn="base" hangingPunct="0">
              <a:spcBef>
                <a:spcPct val="0"/>
              </a:spcBef>
              <a:spcAft>
                <a:spcPct val="0"/>
              </a:spcAft>
              <a:defRPr sz="2800">
                <a:solidFill>
                  <a:schemeClr val="tx1"/>
                </a:solidFill>
                <a:latin typeface="Comic Sans MS" pitchFamily="66" charset="0"/>
                <a:cs typeface="Arial" pitchFamily="34" charset="0"/>
              </a:defRPr>
            </a:lvl8pPr>
            <a:lvl9pPr marL="1828800" eaLnBrk="0" fontAlgn="base" hangingPunct="0">
              <a:spcBef>
                <a:spcPct val="0"/>
              </a:spcBef>
              <a:spcAft>
                <a:spcPct val="0"/>
              </a:spcAft>
              <a:defRPr sz="2800">
                <a:solidFill>
                  <a:schemeClr val="tx1"/>
                </a:solidFill>
                <a:latin typeface="Comic Sans MS" pitchFamily="66" charset="0"/>
                <a:cs typeface="Arial" pitchFamily="34" charset="0"/>
              </a:defRPr>
            </a:lvl9pPr>
          </a:lstStyle>
          <a:p>
            <a:pPr eaLnBrk="1" hangingPunct="1"/>
            <a:r>
              <a:rPr lang="en-US" sz="2000">
                <a:latin typeface="Arial" pitchFamily="34" charset="0"/>
              </a:rPr>
              <a:t>Research Themes</a:t>
            </a:r>
          </a:p>
        </p:txBody>
      </p:sp>
      <p:sp>
        <p:nvSpPr>
          <p:cNvPr id="26631" name="Text Box 6"/>
          <p:cNvSpPr txBox="1">
            <a:spLocks noChangeArrowheads="1"/>
          </p:cNvSpPr>
          <p:nvPr/>
        </p:nvSpPr>
        <p:spPr bwMode="auto">
          <a:xfrm>
            <a:off x="3962400" y="2861281"/>
            <a:ext cx="5181600"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Comic Sans MS" pitchFamily="66" charset="0"/>
                <a:cs typeface="Arial" pitchFamily="34" charset="0"/>
              </a:defRPr>
            </a:lvl1pPr>
            <a:lvl2pPr marL="37931725" indent="-37474525" eaLnBrk="0" hangingPunct="0">
              <a:defRPr sz="2800">
                <a:solidFill>
                  <a:schemeClr val="tx1"/>
                </a:solidFill>
                <a:latin typeface="Comic Sans MS" pitchFamily="66" charset="0"/>
                <a:cs typeface="Arial" pitchFamily="34" charset="0"/>
              </a:defRPr>
            </a:lvl2pPr>
            <a:lvl3pPr eaLnBrk="0" hangingPunct="0">
              <a:defRPr sz="2800">
                <a:solidFill>
                  <a:schemeClr val="tx1"/>
                </a:solidFill>
                <a:latin typeface="Comic Sans MS" pitchFamily="66" charset="0"/>
                <a:cs typeface="Arial" pitchFamily="34" charset="0"/>
              </a:defRPr>
            </a:lvl3pPr>
            <a:lvl4pPr eaLnBrk="0" hangingPunct="0">
              <a:defRPr sz="2800">
                <a:solidFill>
                  <a:schemeClr val="tx1"/>
                </a:solidFill>
                <a:latin typeface="Comic Sans MS" pitchFamily="66" charset="0"/>
                <a:cs typeface="Arial" pitchFamily="34" charset="0"/>
              </a:defRPr>
            </a:lvl4pPr>
            <a:lvl5pPr eaLnBrk="0" hangingPunct="0">
              <a:defRPr sz="2800">
                <a:solidFill>
                  <a:schemeClr val="tx1"/>
                </a:solidFill>
                <a:latin typeface="Comic Sans MS" pitchFamily="66" charset="0"/>
                <a:cs typeface="Arial" pitchFamily="34" charset="0"/>
              </a:defRPr>
            </a:lvl5pPr>
            <a:lvl6pPr marL="457200" eaLnBrk="0" fontAlgn="base" hangingPunct="0">
              <a:spcBef>
                <a:spcPct val="0"/>
              </a:spcBef>
              <a:spcAft>
                <a:spcPct val="0"/>
              </a:spcAft>
              <a:defRPr sz="2800">
                <a:solidFill>
                  <a:schemeClr val="tx1"/>
                </a:solidFill>
                <a:latin typeface="Comic Sans MS" pitchFamily="66" charset="0"/>
                <a:cs typeface="Arial" pitchFamily="34" charset="0"/>
              </a:defRPr>
            </a:lvl6pPr>
            <a:lvl7pPr marL="914400" eaLnBrk="0" fontAlgn="base" hangingPunct="0">
              <a:spcBef>
                <a:spcPct val="0"/>
              </a:spcBef>
              <a:spcAft>
                <a:spcPct val="0"/>
              </a:spcAft>
              <a:defRPr sz="2800">
                <a:solidFill>
                  <a:schemeClr val="tx1"/>
                </a:solidFill>
                <a:latin typeface="Comic Sans MS" pitchFamily="66" charset="0"/>
                <a:cs typeface="Arial" pitchFamily="34" charset="0"/>
              </a:defRPr>
            </a:lvl7pPr>
            <a:lvl8pPr marL="1371600" eaLnBrk="0" fontAlgn="base" hangingPunct="0">
              <a:spcBef>
                <a:spcPct val="0"/>
              </a:spcBef>
              <a:spcAft>
                <a:spcPct val="0"/>
              </a:spcAft>
              <a:defRPr sz="2800">
                <a:solidFill>
                  <a:schemeClr val="tx1"/>
                </a:solidFill>
                <a:latin typeface="Comic Sans MS" pitchFamily="66" charset="0"/>
                <a:cs typeface="Arial" pitchFamily="34" charset="0"/>
              </a:defRPr>
            </a:lvl8pPr>
            <a:lvl9pPr marL="1828800" eaLnBrk="0" fontAlgn="base" hangingPunct="0">
              <a:spcBef>
                <a:spcPct val="0"/>
              </a:spcBef>
              <a:spcAft>
                <a:spcPct val="0"/>
              </a:spcAft>
              <a:defRPr sz="2800">
                <a:solidFill>
                  <a:schemeClr val="tx1"/>
                </a:solidFill>
                <a:latin typeface="Comic Sans MS" pitchFamily="66" charset="0"/>
                <a:cs typeface="Arial" pitchFamily="34" charset="0"/>
              </a:defRPr>
            </a:lvl9pPr>
          </a:lstStyle>
          <a:p>
            <a:pPr eaLnBrk="1" hangingPunct="1">
              <a:buFont typeface="Times" charset="0"/>
              <a:buChar char="•"/>
            </a:pPr>
            <a:r>
              <a:rPr lang="en-US" sz="1800" dirty="0">
                <a:latin typeface="Arial" pitchFamily="34" charset="0"/>
              </a:rPr>
              <a:t> </a:t>
            </a:r>
            <a:r>
              <a:rPr lang="en-US" sz="1800" dirty="0" err="1">
                <a:latin typeface="Arial" pitchFamily="34" charset="0"/>
              </a:rPr>
              <a:t>Paleoclimate</a:t>
            </a:r>
            <a:r>
              <a:rPr lang="en-US" sz="1800" dirty="0">
                <a:latin typeface="Arial" pitchFamily="34" charset="0"/>
              </a:rPr>
              <a:t> (ice ages, extreme warmth)</a:t>
            </a:r>
          </a:p>
          <a:p>
            <a:pPr eaLnBrk="1" hangingPunct="1">
              <a:buFont typeface="Times" charset="0"/>
              <a:buChar char="•"/>
            </a:pPr>
            <a:r>
              <a:rPr lang="en-US" sz="1800" dirty="0">
                <a:latin typeface="Arial" pitchFamily="34" charset="0"/>
              </a:rPr>
              <a:t> Climate impacts</a:t>
            </a:r>
          </a:p>
          <a:p>
            <a:pPr eaLnBrk="1" hangingPunct="1">
              <a:buFont typeface="Times" charset="0"/>
              <a:buChar char="•"/>
            </a:pPr>
            <a:r>
              <a:rPr lang="en-US" sz="1800" dirty="0">
                <a:latin typeface="Arial" pitchFamily="34" charset="0"/>
              </a:rPr>
              <a:t> Climate and tectonics</a:t>
            </a:r>
          </a:p>
          <a:p>
            <a:pPr eaLnBrk="1" hangingPunct="1">
              <a:buFont typeface="Times" charset="0"/>
              <a:buChar char="•"/>
            </a:pPr>
            <a:r>
              <a:rPr lang="en-US" sz="1800" dirty="0">
                <a:latin typeface="Arial" pitchFamily="34" charset="0"/>
              </a:rPr>
              <a:t> Water and climate</a:t>
            </a:r>
          </a:p>
        </p:txBody>
      </p:sp>
      <p:sp>
        <p:nvSpPr>
          <p:cNvPr id="26632" name="Text Box 7"/>
          <p:cNvSpPr txBox="1">
            <a:spLocks noChangeArrowheads="1"/>
          </p:cNvSpPr>
          <p:nvPr/>
        </p:nvSpPr>
        <p:spPr bwMode="auto">
          <a:xfrm>
            <a:off x="3962400" y="4648200"/>
            <a:ext cx="5114818"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Comic Sans MS" pitchFamily="66" charset="0"/>
                <a:cs typeface="Arial" pitchFamily="34" charset="0"/>
              </a:defRPr>
            </a:lvl1pPr>
            <a:lvl2pPr marL="37931725" indent="-37474525" eaLnBrk="0" hangingPunct="0">
              <a:defRPr sz="2800">
                <a:solidFill>
                  <a:schemeClr val="tx1"/>
                </a:solidFill>
                <a:latin typeface="Comic Sans MS" pitchFamily="66" charset="0"/>
                <a:cs typeface="Arial" pitchFamily="34" charset="0"/>
              </a:defRPr>
            </a:lvl2pPr>
            <a:lvl3pPr eaLnBrk="0" hangingPunct="0">
              <a:defRPr sz="2800">
                <a:solidFill>
                  <a:schemeClr val="tx1"/>
                </a:solidFill>
                <a:latin typeface="Comic Sans MS" pitchFamily="66" charset="0"/>
                <a:cs typeface="Arial" pitchFamily="34" charset="0"/>
              </a:defRPr>
            </a:lvl3pPr>
            <a:lvl4pPr eaLnBrk="0" hangingPunct="0">
              <a:defRPr sz="2800">
                <a:solidFill>
                  <a:schemeClr val="tx1"/>
                </a:solidFill>
                <a:latin typeface="Comic Sans MS" pitchFamily="66" charset="0"/>
                <a:cs typeface="Arial" pitchFamily="34" charset="0"/>
              </a:defRPr>
            </a:lvl4pPr>
            <a:lvl5pPr eaLnBrk="0" hangingPunct="0">
              <a:defRPr sz="2800">
                <a:solidFill>
                  <a:schemeClr val="tx1"/>
                </a:solidFill>
                <a:latin typeface="Comic Sans MS" pitchFamily="66" charset="0"/>
                <a:cs typeface="Arial" pitchFamily="34" charset="0"/>
              </a:defRPr>
            </a:lvl5pPr>
            <a:lvl6pPr marL="457200" eaLnBrk="0" fontAlgn="base" hangingPunct="0">
              <a:spcBef>
                <a:spcPct val="0"/>
              </a:spcBef>
              <a:spcAft>
                <a:spcPct val="0"/>
              </a:spcAft>
              <a:defRPr sz="2800">
                <a:solidFill>
                  <a:schemeClr val="tx1"/>
                </a:solidFill>
                <a:latin typeface="Comic Sans MS" pitchFamily="66" charset="0"/>
                <a:cs typeface="Arial" pitchFamily="34" charset="0"/>
              </a:defRPr>
            </a:lvl6pPr>
            <a:lvl7pPr marL="914400" eaLnBrk="0" fontAlgn="base" hangingPunct="0">
              <a:spcBef>
                <a:spcPct val="0"/>
              </a:spcBef>
              <a:spcAft>
                <a:spcPct val="0"/>
              </a:spcAft>
              <a:defRPr sz="2800">
                <a:solidFill>
                  <a:schemeClr val="tx1"/>
                </a:solidFill>
                <a:latin typeface="Comic Sans MS" pitchFamily="66" charset="0"/>
                <a:cs typeface="Arial" pitchFamily="34" charset="0"/>
              </a:defRPr>
            </a:lvl7pPr>
            <a:lvl8pPr marL="1371600" eaLnBrk="0" fontAlgn="base" hangingPunct="0">
              <a:spcBef>
                <a:spcPct val="0"/>
              </a:spcBef>
              <a:spcAft>
                <a:spcPct val="0"/>
              </a:spcAft>
              <a:defRPr sz="2800">
                <a:solidFill>
                  <a:schemeClr val="tx1"/>
                </a:solidFill>
                <a:latin typeface="Comic Sans MS" pitchFamily="66" charset="0"/>
                <a:cs typeface="Arial" pitchFamily="34" charset="0"/>
              </a:defRPr>
            </a:lvl8pPr>
            <a:lvl9pPr marL="1828800" eaLnBrk="0" fontAlgn="base" hangingPunct="0">
              <a:spcBef>
                <a:spcPct val="0"/>
              </a:spcBef>
              <a:spcAft>
                <a:spcPct val="0"/>
              </a:spcAft>
              <a:defRPr sz="2800">
                <a:solidFill>
                  <a:schemeClr val="tx1"/>
                </a:solidFill>
                <a:latin typeface="Comic Sans MS" pitchFamily="66" charset="0"/>
                <a:cs typeface="Arial" pitchFamily="34" charset="0"/>
              </a:defRPr>
            </a:lvl9pPr>
          </a:lstStyle>
          <a:p>
            <a:pPr eaLnBrk="1" hangingPunct="1">
              <a:buFont typeface="Times" charset="0"/>
              <a:buChar char="•"/>
            </a:pPr>
            <a:r>
              <a:rPr lang="en-US" sz="1800" dirty="0">
                <a:latin typeface="Arial" pitchFamily="34" charset="0"/>
              </a:rPr>
              <a:t> GS114 – Global Warming</a:t>
            </a:r>
          </a:p>
          <a:p>
            <a:pPr eaLnBrk="1" hangingPunct="1">
              <a:buFont typeface="Times" charset="0"/>
              <a:buChar char="•"/>
            </a:pPr>
            <a:r>
              <a:rPr lang="en-US" sz="1800" dirty="0">
                <a:latin typeface="Arial" pitchFamily="34" charset="0"/>
              </a:rPr>
              <a:t> GS116 – Intro Geology in the Rockies</a:t>
            </a:r>
          </a:p>
          <a:p>
            <a:pPr eaLnBrk="1" hangingPunct="1">
              <a:buFont typeface="Times" charset="0"/>
              <a:buChar char="•"/>
            </a:pPr>
            <a:r>
              <a:rPr lang="en-US" sz="1800" dirty="0">
                <a:latin typeface="Arial" pitchFamily="34" charset="0"/>
              </a:rPr>
              <a:t> GS202 – Intro Environ Science in the Rockies</a:t>
            </a:r>
          </a:p>
          <a:p>
            <a:pPr eaLnBrk="1" hangingPunct="1">
              <a:buFont typeface="Times" charset="0"/>
              <a:buChar char="•"/>
            </a:pPr>
            <a:r>
              <a:rPr lang="en-US" sz="1800" dirty="0">
                <a:latin typeface="Arial" pitchFamily="34" charset="0"/>
              </a:rPr>
              <a:t> GS331 – Climate &amp; Climate Change</a:t>
            </a:r>
          </a:p>
          <a:p>
            <a:pPr eaLnBrk="1" hangingPunct="1">
              <a:buFont typeface="Times" charset="0"/>
              <a:buChar char="•"/>
            </a:pPr>
            <a:r>
              <a:rPr lang="en-US" sz="1800" dirty="0">
                <a:latin typeface="Arial" pitchFamily="34" charset="0"/>
              </a:rPr>
              <a:t> AOSS410 – Earth System Modeling</a:t>
            </a:r>
          </a:p>
        </p:txBody>
      </p:sp>
      <p:sp>
        <p:nvSpPr>
          <p:cNvPr id="26633" name="Text Box 5"/>
          <p:cNvSpPr txBox="1">
            <a:spLocks noChangeArrowheads="1"/>
          </p:cNvSpPr>
          <p:nvPr/>
        </p:nvSpPr>
        <p:spPr bwMode="auto">
          <a:xfrm>
            <a:off x="3962400" y="4311650"/>
            <a:ext cx="4572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Comic Sans MS" pitchFamily="66" charset="0"/>
                <a:cs typeface="Arial" pitchFamily="34" charset="0"/>
              </a:defRPr>
            </a:lvl1pPr>
            <a:lvl2pPr marL="37931725" indent="-37474525" eaLnBrk="0" hangingPunct="0">
              <a:defRPr sz="2800">
                <a:solidFill>
                  <a:schemeClr val="tx1"/>
                </a:solidFill>
                <a:latin typeface="Comic Sans MS" pitchFamily="66" charset="0"/>
                <a:cs typeface="Arial" pitchFamily="34" charset="0"/>
              </a:defRPr>
            </a:lvl2pPr>
            <a:lvl3pPr eaLnBrk="0" hangingPunct="0">
              <a:defRPr sz="2800">
                <a:solidFill>
                  <a:schemeClr val="tx1"/>
                </a:solidFill>
                <a:latin typeface="Comic Sans MS" pitchFamily="66" charset="0"/>
                <a:cs typeface="Arial" pitchFamily="34" charset="0"/>
              </a:defRPr>
            </a:lvl3pPr>
            <a:lvl4pPr eaLnBrk="0" hangingPunct="0">
              <a:defRPr sz="2800">
                <a:solidFill>
                  <a:schemeClr val="tx1"/>
                </a:solidFill>
                <a:latin typeface="Comic Sans MS" pitchFamily="66" charset="0"/>
                <a:cs typeface="Arial" pitchFamily="34" charset="0"/>
              </a:defRPr>
            </a:lvl4pPr>
            <a:lvl5pPr eaLnBrk="0" hangingPunct="0">
              <a:defRPr sz="2800">
                <a:solidFill>
                  <a:schemeClr val="tx1"/>
                </a:solidFill>
                <a:latin typeface="Comic Sans MS" pitchFamily="66" charset="0"/>
                <a:cs typeface="Arial" pitchFamily="34" charset="0"/>
              </a:defRPr>
            </a:lvl5pPr>
            <a:lvl6pPr marL="457200" eaLnBrk="0" fontAlgn="base" hangingPunct="0">
              <a:spcBef>
                <a:spcPct val="0"/>
              </a:spcBef>
              <a:spcAft>
                <a:spcPct val="0"/>
              </a:spcAft>
              <a:defRPr sz="2800">
                <a:solidFill>
                  <a:schemeClr val="tx1"/>
                </a:solidFill>
                <a:latin typeface="Comic Sans MS" pitchFamily="66" charset="0"/>
                <a:cs typeface="Arial" pitchFamily="34" charset="0"/>
              </a:defRPr>
            </a:lvl6pPr>
            <a:lvl7pPr marL="914400" eaLnBrk="0" fontAlgn="base" hangingPunct="0">
              <a:spcBef>
                <a:spcPct val="0"/>
              </a:spcBef>
              <a:spcAft>
                <a:spcPct val="0"/>
              </a:spcAft>
              <a:defRPr sz="2800">
                <a:solidFill>
                  <a:schemeClr val="tx1"/>
                </a:solidFill>
                <a:latin typeface="Comic Sans MS" pitchFamily="66" charset="0"/>
                <a:cs typeface="Arial" pitchFamily="34" charset="0"/>
              </a:defRPr>
            </a:lvl7pPr>
            <a:lvl8pPr marL="1371600" eaLnBrk="0" fontAlgn="base" hangingPunct="0">
              <a:spcBef>
                <a:spcPct val="0"/>
              </a:spcBef>
              <a:spcAft>
                <a:spcPct val="0"/>
              </a:spcAft>
              <a:defRPr sz="2800">
                <a:solidFill>
                  <a:schemeClr val="tx1"/>
                </a:solidFill>
                <a:latin typeface="Comic Sans MS" pitchFamily="66" charset="0"/>
                <a:cs typeface="Arial" pitchFamily="34" charset="0"/>
              </a:defRPr>
            </a:lvl8pPr>
            <a:lvl9pPr marL="1828800" eaLnBrk="0" fontAlgn="base" hangingPunct="0">
              <a:spcBef>
                <a:spcPct val="0"/>
              </a:spcBef>
              <a:spcAft>
                <a:spcPct val="0"/>
              </a:spcAft>
              <a:defRPr sz="2800">
                <a:solidFill>
                  <a:schemeClr val="tx1"/>
                </a:solidFill>
                <a:latin typeface="Comic Sans MS" pitchFamily="66" charset="0"/>
                <a:cs typeface="Arial" pitchFamily="34" charset="0"/>
              </a:defRPr>
            </a:lvl9pPr>
          </a:lstStyle>
          <a:p>
            <a:pPr eaLnBrk="1" hangingPunct="1"/>
            <a:r>
              <a:rPr lang="en-US" sz="2000">
                <a:latin typeface="Arial" pitchFamily="34" charset="0"/>
              </a:rPr>
              <a:t>Classes</a:t>
            </a:r>
          </a:p>
        </p:txBody>
      </p:sp>
    </p:spTree>
    <p:extLst>
      <p:ext uri="{BB962C8B-B14F-4D97-AF65-F5344CB8AC3E}">
        <p14:creationId xmlns:p14="http://schemas.microsoft.com/office/powerpoint/2010/main" val="2501185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07523"/>
                                        </p:tgtEl>
                                        <p:attrNameLst>
                                          <p:attrName>style.visibility</p:attrName>
                                        </p:attrNameLst>
                                      </p:cBhvr>
                                      <p:to>
                                        <p:strVal val="visible"/>
                                      </p:to>
                                    </p:set>
                                    <p:anim calcmode="lin" valueType="num">
                                      <p:cBhvr>
                                        <p:cTn id="7" dur="500" fill="hold"/>
                                        <p:tgtEl>
                                          <p:spTgt spid="107523"/>
                                        </p:tgtEl>
                                        <p:attrNameLst>
                                          <p:attrName>ppt_w</p:attrName>
                                        </p:attrNameLst>
                                      </p:cBhvr>
                                      <p:tavLst>
                                        <p:tav tm="0">
                                          <p:val>
                                            <p:fltVal val="0"/>
                                          </p:val>
                                        </p:tav>
                                        <p:tav tm="100000">
                                          <p:val>
                                            <p:strVal val="#ppt_w"/>
                                          </p:val>
                                        </p:tav>
                                      </p:tavLst>
                                    </p:anim>
                                    <p:anim calcmode="lin" valueType="num">
                                      <p:cBhvr>
                                        <p:cTn id="8" dur="500" fill="hold"/>
                                        <p:tgtEl>
                                          <p:spTgt spid="107523"/>
                                        </p:tgtEl>
                                        <p:attrNameLst>
                                          <p:attrName>ppt_h</p:attrName>
                                        </p:attrNameLst>
                                      </p:cBhvr>
                                      <p:tavLst>
                                        <p:tav tm="0">
                                          <p:val>
                                            <p:fltVal val="0"/>
                                          </p:val>
                                        </p:tav>
                                        <p:tav tm="100000">
                                          <p:val>
                                            <p:strVal val="#ppt_h"/>
                                          </p:val>
                                        </p:tav>
                                      </p:tavLst>
                                    </p:anim>
                                    <p:anim calcmode="lin" valueType="num">
                                      <p:cBhvr>
                                        <p:cTn id="9" dur="500" fill="hold"/>
                                        <p:tgtEl>
                                          <p:spTgt spid="107523"/>
                                        </p:tgtEl>
                                        <p:attrNameLst>
                                          <p:attrName>style.rotation</p:attrName>
                                        </p:attrNameLst>
                                      </p:cBhvr>
                                      <p:tavLst>
                                        <p:tav tm="0">
                                          <p:val>
                                            <p:fltVal val="360"/>
                                          </p:val>
                                        </p:tav>
                                        <p:tav tm="100000">
                                          <p:val>
                                            <p:fltVal val="0"/>
                                          </p:val>
                                        </p:tav>
                                      </p:tavLst>
                                    </p:anim>
                                    <p:animEffect transition="in" filter="fade">
                                      <p:cBhvr>
                                        <p:cTn id="10" dur="500"/>
                                        <p:tgtEl>
                                          <p:spTgt spid="107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Comic Sans MS" pitchFamily="66" charset="0"/>
                <a:cs typeface="Arial" pitchFamily="34" charset="0"/>
              </a:defRPr>
            </a:lvl1pPr>
            <a:lvl2pPr marL="37931725" indent="-37474525" eaLnBrk="0" hangingPunct="0">
              <a:defRPr sz="2800">
                <a:solidFill>
                  <a:schemeClr val="tx1"/>
                </a:solidFill>
                <a:latin typeface="Comic Sans MS" pitchFamily="66" charset="0"/>
                <a:cs typeface="Arial" pitchFamily="34" charset="0"/>
              </a:defRPr>
            </a:lvl2pPr>
            <a:lvl3pPr eaLnBrk="0" hangingPunct="0">
              <a:defRPr sz="2800">
                <a:solidFill>
                  <a:schemeClr val="tx1"/>
                </a:solidFill>
                <a:latin typeface="Comic Sans MS" pitchFamily="66" charset="0"/>
                <a:cs typeface="Arial" pitchFamily="34" charset="0"/>
              </a:defRPr>
            </a:lvl3pPr>
            <a:lvl4pPr eaLnBrk="0" hangingPunct="0">
              <a:defRPr sz="2800">
                <a:solidFill>
                  <a:schemeClr val="tx1"/>
                </a:solidFill>
                <a:latin typeface="Comic Sans MS" pitchFamily="66" charset="0"/>
                <a:cs typeface="Arial" pitchFamily="34" charset="0"/>
              </a:defRPr>
            </a:lvl4pPr>
            <a:lvl5pPr eaLnBrk="0" hangingPunct="0">
              <a:defRPr sz="2800">
                <a:solidFill>
                  <a:schemeClr val="tx1"/>
                </a:solidFill>
                <a:latin typeface="Comic Sans MS" pitchFamily="66" charset="0"/>
                <a:cs typeface="Arial" pitchFamily="34" charset="0"/>
              </a:defRPr>
            </a:lvl5pPr>
            <a:lvl6pPr marL="457200" eaLnBrk="0" fontAlgn="base" hangingPunct="0">
              <a:spcBef>
                <a:spcPct val="0"/>
              </a:spcBef>
              <a:spcAft>
                <a:spcPct val="0"/>
              </a:spcAft>
              <a:defRPr sz="2800">
                <a:solidFill>
                  <a:schemeClr val="tx1"/>
                </a:solidFill>
                <a:latin typeface="Comic Sans MS" pitchFamily="66" charset="0"/>
                <a:cs typeface="Arial" pitchFamily="34" charset="0"/>
              </a:defRPr>
            </a:lvl6pPr>
            <a:lvl7pPr marL="914400" eaLnBrk="0" fontAlgn="base" hangingPunct="0">
              <a:spcBef>
                <a:spcPct val="0"/>
              </a:spcBef>
              <a:spcAft>
                <a:spcPct val="0"/>
              </a:spcAft>
              <a:defRPr sz="2800">
                <a:solidFill>
                  <a:schemeClr val="tx1"/>
                </a:solidFill>
                <a:latin typeface="Comic Sans MS" pitchFamily="66" charset="0"/>
                <a:cs typeface="Arial" pitchFamily="34" charset="0"/>
              </a:defRPr>
            </a:lvl7pPr>
            <a:lvl8pPr marL="1371600" eaLnBrk="0" fontAlgn="base" hangingPunct="0">
              <a:spcBef>
                <a:spcPct val="0"/>
              </a:spcBef>
              <a:spcAft>
                <a:spcPct val="0"/>
              </a:spcAft>
              <a:defRPr sz="2800">
                <a:solidFill>
                  <a:schemeClr val="tx1"/>
                </a:solidFill>
                <a:latin typeface="Comic Sans MS" pitchFamily="66" charset="0"/>
                <a:cs typeface="Arial" pitchFamily="34" charset="0"/>
              </a:defRPr>
            </a:lvl8pPr>
            <a:lvl9pPr marL="1828800" eaLnBrk="0" fontAlgn="base" hangingPunct="0">
              <a:spcBef>
                <a:spcPct val="0"/>
              </a:spcBef>
              <a:spcAft>
                <a:spcPct val="0"/>
              </a:spcAft>
              <a:defRPr sz="2800">
                <a:solidFill>
                  <a:schemeClr val="tx1"/>
                </a:solidFill>
                <a:latin typeface="Comic Sans MS" pitchFamily="66" charset="0"/>
                <a:cs typeface="Arial" pitchFamily="34" charset="0"/>
              </a:defRPr>
            </a:lvl9pPr>
          </a:lstStyle>
          <a:p>
            <a:pPr eaLnBrk="1" hangingPunct="1"/>
            <a:fld id="{174E6F01-9170-49F0-BB81-652DB5CCC28F}" type="slidenum">
              <a:rPr lang="en-US" sz="1000">
                <a:latin typeface="Arial" pitchFamily="34" charset="0"/>
              </a:rPr>
              <a:pPr eaLnBrk="1" hangingPunct="1"/>
              <a:t>21</a:t>
            </a:fld>
            <a:endParaRPr lang="en-US" sz="1000">
              <a:latin typeface="Arial" pitchFamily="34" charset="0"/>
            </a:endParaRPr>
          </a:p>
        </p:txBody>
      </p:sp>
      <p:sp>
        <p:nvSpPr>
          <p:cNvPr id="27651" name="Text Box 2"/>
          <p:cNvSpPr txBox="1">
            <a:spLocks noChangeArrowheads="1"/>
          </p:cNvSpPr>
          <p:nvPr/>
        </p:nvSpPr>
        <p:spPr bwMode="auto">
          <a:xfrm>
            <a:off x="1295400" y="76200"/>
            <a:ext cx="6858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Comic Sans MS" pitchFamily="66" charset="0"/>
                <a:cs typeface="Arial" pitchFamily="34" charset="0"/>
              </a:defRPr>
            </a:lvl1pPr>
            <a:lvl2pPr marL="37931725" indent="-37474525" eaLnBrk="0" hangingPunct="0">
              <a:defRPr sz="2800">
                <a:solidFill>
                  <a:schemeClr val="tx1"/>
                </a:solidFill>
                <a:latin typeface="Comic Sans MS" pitchFamily="66" charset="0"/>
                <a:cs typeface="Arial" pitchFamily="34" charset="0"/>
              </a:defRPr>
            </a:lvl2pPr>
            <a:lvl3pPr eaLnBrk="0" hangingPunct="0">
              <a:defRPr sz="2800">
                <a:solidFill>
                  <a:schemeClr val="tx1"/>
                </a:solidFill>
                <a:latin typeface="Comic Sans MS" pitchFamily="66" charset="0"/>
                <a:cs typeface="Arial" pitchFamily="34" charset="0"/>
              </a:defRPr>
            </a:lvl3pPr>
            <a:lvl4pPr eaLnBrk="0" hangingPunct="0">
              <a:defRPr sz="2800">
                <a:solidFill>
                  <a:schemeClr val="tx1"/>
                </a:solidFill>
                <a:latin typeface="Comic Sans MS" pitchFamily="66" charset="0"/>
                <a:cs typeface="Arial" pitchFamily="34" charset="0"/>
              </a:defRPr>
            </a:lvl4pPr>
            <a:lvl5pPr eaLnBrk="0" hangingPunct="0">
              <a:defRPr sz="2800">
                <a:solidFill>
                  <a:schemeClr val="tx1"/>
                </a:solidFill>
                <a:latin typeface="Comic Sans MS" pitchFamily="66" charset="0"/>
                <a:cs typeface="Arial" pitchFamily="34" charset="0"/>
              </a:defRPr>
            </a:lvl5pPr>
            <a:lvl6pPr marL="457200" eaLnBrk="0" fontAlgn="base" hangingPunct="0">
              <a:spcBef>
                <a:spcPct val="0"/>
              </a:spcBef>
              <a:spcAft>
                <a:spcPct val="0"/>
              </a:spcAft>
              <a:defRPr sz="2800">
                <a:solidFill>
                  <a:schemeClr val="tx1"/>
                </a:solidFill>
                <a:latin typeface="Comic Sans MS" pitchFamily="66" charset="0"/>
                <a:cs typeface="Arial" pitchFamily="34" charset="0"/>
              </a:defRPr>
            </a:lvl6pPr>
            <a:lvl7pPr marL="914400" eaLnBrk="0" fontAlgn="base" hangingPunct="0">
              <a:spcBef>
                <a:spcPct val="0"/>
              </a:spcBef>
              <a:spcAft>
                <a:spcPct val="0"/>
              </a:spcAft>
              <a:defRPr sz="2800">
                <a:solidFill>
                  <a:schemeClr val="tx1"/>
                </a:solidFill>
                <a:latin typeface="Comic Sans MS" pitchFamily="66" charset="0"/>
                <a:cs typeface="Arial" pitchFamily="34" charset="0"/>
              </a:defRPr>
            </a:lvl7pPr>
            <a:lvl8pPr marL="1371600" eaLnBrk="0" fontAlgn="base" hangingPunct="0">
              <a:spcBef>
                <a:spcPct val="0"/>
              </a:spcBef>
              <a:spcAft>
                <a:spcPct val="0"/>
              </a:spcAft>
              <a:defRPr sz="2800">
                <a:solidFill>
                  <a:schemeClr val="tx1"/>
                </a:solidFill>
                <a:latin typeface="Comic Sans MS" pitchFamily="66" charset="0"/>
                <a:cs typeface="Arial" pitchFamily="34" charset="0"/>
              </a:defRPr>
            </a:lvl8pPr>
            <a:lvl9pPr marL="1828800" eaLnBrk="0" fontAlgn="base" hangingPunct="0">
              <a:spcBef>
                <a:spcPct val="0"/>
              </a:spcBef>
              <a:spcAft>
                <a:spcPct val="0"/>
              </a:spcAft>
              <a:defRPr sz="2800">
                <a:solidFill>
                  <a:schemeClr val="tx1"/>
                </a:solidFill>
                <a:latin typeface="Comic Sans MS" pitchFamily="66" charset="0"/>
                <a:cs typeface="Arial" pitchFamily="34" charset="0"/>
              </a:defRPr>
            </a:lvl9pPr>
          </a:lstStyle>
          <a:p>
            <a:pPr eaLnBrk="1" hangingPunct="1"/>
            <a:r>
              <a:rPr lang="en-US" sz="3200" b="1" dirty="0" smtClean="0">
                <a:solidFill>
                  <a:srgbClr val="0000FF"/>
                </a:solidFill>
              </a:rPr>
              <a:t>Research – </a:t>
            </a:r>
            <a:r>
              <a:rPr lang="en-US" sz="3200" b="1" dirty="0">
                <a:solidFill>
                  <a:srgbClr val="0000FF"/>
                </a:solidFill>
              </a:rPr>
              <a:t>Earth System Physics </a:t>
            </a:r>
          </a:p>
        </p:txBody>
      </p:sp>
      <p:pic>
        <p:nvPicPr>
          <p:cNvPr id="27652"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7270" y="1472243"/>
            <a:ext cx="7136130" cy="538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Box 6"/>
          <p:cNvSpPr txBox="1">
            <a:spLocks noChangeArrowheads="1"/>
          </p:cNvSpPr>
          <p:nvPr/>
        </p:nvSpPr>
        <p:spPr bwMode="auto">
          <a:xfrm>
            <a:off x="2813050" y="838200"/>
            <a:ext cx="3435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pitchFamily="66" charset="0"/>
                <a:cs typeface="Arial" pitchFamily="34" charset="0"/>
              </a:defRPr>
            </a:lvl1pPr>
            <a:lvl2pPr marL="37931725" indent="-37474525" eaLnBrk="0" hangingPunct="0">
              <a:defRPr sz="2800">
                <a:solidFill>
                  <a:schemeClr val="tx1"/>
                </a:solidFill>
                <a:latin typeface="Comic Sans MS" pitchFamily="66" charset="0"/>
                <a:cs typeface="Arial" pitchFamily="34" charset="0"/>
              </a:defRPr>
            </a:lvl2pPr>
            <a:lvl3pPr eaLnBrk="0" hangingPunct="0">
              <a:defRPr sz="2800">
                <a:solidFill>
                  <a:schemeClr val="tx1"/>
                </a:solidFill>
                <a:latin typeface="Comic Sans MS" pitchFamily="66" charset="0"/>
                <a:cs typeface="Arial" pitchFamily="34" charset="0"/>
              </a:defRPr>
            </a:lvl3pPr>
            <a:lvl4pPr eaLnBrk="0" hangingPunct="0">
              <a:defRPr sz="2800">
                <a:solidFill>
                  <a:schemeClr val="tx1"/>
                </a:solidFill>
                <a:latin typeface="Comic Sans MS" pitchFamily="66" charset="0"/>
                <a:cs typeface="Arial" pitchFamily="34" charset="0"/>
              </a:defRPr>
            </a:lvl4pPr>
            <a:lvl5pPr eaLnBrk="0" hangingPunct="0">
              <a:defRPr sz="2800">
                <a:solidFill>
                  <a:schemeClr val="tx1"/>
                </a:solidFill>
                <a:latin typeface="Comic Sans MS" pitchFamily="66" charset="0"/>
                <a:cs typeface="Arial" pitchFamily="34" charset="0"/>
              </a:defRPr>
            </a:lvl5pPr>
            <a:lvl6pPr marL="457200" eaLnBrk="0" fontAlgn="base" hangingPunct="0">
              <a:spcBef>
                <a:spcPct val="0"/>
              </a:spcBef>
              <a:spcAft>
                <a:spcPct val="0"/>
              </a:spcAft>
              <a:defRPr sz="2800">
                <a:solidFill>
                  <a:schemeClr val="tx1"/>
                </a:solidFill>
                <a:latin typeface="Comic Sans MS" pitchFamily="66" charset="0"/>
                <a:cs typeface="Arial" pitchFamily="34" charset="0"/>
              </a:defRPr>
            </a:lvl6pPr>
            <a:lvl7pPr marL="914400" eaLnBrk="0" fontAlgn="base" hangingPunct="0">
              <a:spcBef>
                <a:spcPct val="0"/>
              </a:spcBef>
              <a:spcAft>
                <a:spcPct val="0"/>
              </a:spcAft>
              <a:defRPr sz="2800">
                <a:solidFill>
                  <a:schemeClr val="tx1"/>
                </a:solidFill>
                <a:latin typeface="Comic Sans MS" pitchFamily="66" charset="0"/>
                <a:cs typeface="Arial" pitchFamily="34" charset="0"/>
              </a:defRPr>
            </a:lvl7pPr>
            <a:lvl8pPr marL="1371600" eaLnBrk="0" fontAlgn="base" hangingPunct="0">
              <a:spcBef>
                <a:spcPct val="0"/>
              </a:spcBef>
              <a:spcAft>
                <a:spcPct val="0"/>
              </a:spcAft>
              <a:defRPr sz="2800">
                <a:solidFill>
                  <a:schemeClr val="tx1"/>
                </a:solidFill>
                <a:latin typeface="Comic Sans MS" pitchFamily="66" charset="0"/>
                <a:cs typeface="Arial" pitchFamily="34" charset="0"/>
              </a:defRPr>
            </a:lvl8pPr>
            <a:lvl9pPr marL="1828800" eaLnBrk="0" fontAlgn="base" hangingPunct="0">
              <a:spcBef>
                <a:spcPct val="0"/>
              </a:spcBef>
              <a:spcAft>
                <a:spcPct val="0"/>
              </a:spcAft>
              <a:defRPr sz="2800">
                <a:solidFill>
                  <a:schemeClr val="tx1"/>
                </a:solidFill>
                <a:latin typeface="Comic Sans MS" pitchFamily="66" charset="0"/>
                <a:cs typeface="Arial" pitchFamily="34" charset="0"/>
              </a:defRPr>
            </a:lvl9pPr>
          </a:lstStyle>
          <a:p>
            <a:pPr eaLnBrk="1" hangingPunct="1"/>
            <a:r>
              <a:rPr lang="en-US" dirty="0"/>
              <a:t>How does it work??</a:t>
            </a:r>
          </a:p>
        </p:txBody>
      </p:sp>
    </p:spTree>
    <p:extLst>
      <p:ext uri="{BB962C8B-B14F-4D97-AF65-F5344CB8AC3E}">
        <p14:creationId xmlns:p14="http://schemas.microsoft.com/office/powerpoint/2010/main" val="15642799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979311" y="104421"/>
            <a:ext cx="7442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pitchFamily="66" charset="0"/>
                <a:cs typeface="Arial" pitchFamily="34" charset="0"/>
              </a:defRPr>
            </a:lvl1pPr>
            <a:lvl2pPr marL="37931725" indent="-37474525" eaLnBrk="0" hangingPunct="0">
              <a:defRPr sz="2800">
                <a:solidFill>
                  <a:schemeClr val="tx1"/>
                </a:solidFill>
                <a:latin typeface="Comic Sans MS" pitchFamily="66" charset="0"/>
                <a:cs typeface="Arial" pitchFamily="34" charset="0"/>
              </a:defRPr>
            </a:lvl2pPr>
            <a:lvl3pPr eaLnBrk="0" hangingPunct="0">
              <a:defRPr sz="2800">
                <a:solidFill>
                  <a:schemeClr val="tx1"/>
                </a:solidFill>
                <a:latin typeface="Comic Sans MS" pitchFamily="66" charset="0"/>
                <a:cs typeface="Arial" pitchFamily="34" charset="0"/>
              </a:defRPr>
            </a:lvl3pPr>
            <a:lvl4pPr eaLnBrk="0" hangingPunct="0">
              <a:defRPr sz="2800">
                <a:solidFill>
                  <a:schemeClr val="tx1"/>
                </a:solidFill>
                <a:latin typeface="Comic Sans MS" pitchFamily="66" charset="0"/>
                <a:cs typeface="Arial" pitchFamily="34" charset="0"/>
              </a:defRPr>
            </a:lvl4pPr>
            <a:lvl5pPr eaLnBrk="0" hangingPunct="0">
              <a:defRPr sz="2800">
                <a:solidFill>
                  <a:schemeClr val="tx1"/>
                </a:solidFill>
                <a:latin typeface="Comic Sans MS" pitchFamily="66" charset="0"/>
                <a:cs typeface="Arial" pitchFamily="34" charset="0"/>
              </a:defRPr>
            </a:lvl5pPr>
            <a:lvl6pPr marL="457200" eaLnBrk="0" fontAlgn="base" hangingPunct="0">
              <a:spcBef>
                <a:spcPct val="0"/>
              </a:spcBef>
              <a:spcAft>
                <a:spcPct val="0"/>
              </a:spcAft>
              <a:defRPr sz="2800">
                <a:solidFill>
                  <a:schemeClr val="tx1"/>
                </a:solidFill>
                <a:latin typeface="Comic Sans MS" pitchFamily="66" charset="0"/>
                <a:cs typeface="Arial" pitchFamily="34" charset="0"/>
              </a:defRPr>
            </a:lvl6pPr>
            <a:lvl7pPr marL="914400" eaLnBrk="0" fontAlgn="base" hangingPunct="0">
              <a:spcBef>
                <a:spcPct val="0"/>
              </a:spcBef>
              <a:spcAft>
                <a:spcPct val="0"/>
              </a:spcAft>
              <a:defRPr sz="2800">
                <a:solidFill>
                  <a:schemeClr val="tx1"/>
                </a:solidFill>
                <a:latin typeface="Comic Sans MS" pitchFamily="66" charset="0"/>
                <a:cs typeface="Arial" pitchFamily="34" charset="0"/>
              </a:defRPr>
            </a:lvl7pPr>
            <a:lvl8pPr marL="1371600" eaLnBrk="0" fontAlgn="base" hangingPunct="0">
              <a:spcBef>
                <a:spcPct val="0"/>
              </a:spcBef>
              <a:spcAft>
                <a:spcPct val="0"/>
              </a:spcAft>
              <a:defRPr sz="2800">
                <a:solidFill>
                  <a:schemeClr val="tx1"/>
                </a:solidFill>
                <a:latin typeface="Comic Sans MS" pitchFamily="66" charset="0"/>
                <a:cs typeface="Arial" pitchFamily="34" charset="0"/>
              </a:defRPr>
            </a:lvl8pPr>
            <a:lvl9pPr marL="1828800" eaLnBrk="0" fontAlgn="base" hangingPunct="0">
              <a:spcBef>
                <a:spcPct val="0"/>
              </a:spcBef>
              <a:spcAft>
                <a:spcPct val="0"/>
              </a:spcAft>
              <a:defRPr sz="2800">
                <a:solidFill>
                  <a:schemeClr val="tx1"/>
                </a:solidFill>
                <a:latin typeface="Comic Sans MS" pitchFamily="66" charset="0"/>
                <a:cs typeface="Arial" pitchFamily="34" charset="0"/>
              </a:defRPr>
            </a:lvl9pPr>
          </a:lstStyle>
          <a:p>
            <a:pPr eaLnBrk="1" hangingPunct="1"/>
            <a:r>
              <a:rPr lang="en-US" sz="3200" b="1" dirty="0">
                <a:solidFill>
                  <a:srgbClr val="0000FF"/>
                </a:solidFill>
              </a:rPr>
              <a:t>Overview: Earth history and physics</a:t>
            </a:r>
          </a:p>
        </p:txBody>
      </p:sp>
      <p:sp>
        <p:nvSpPr>
          <p:cNvPr id="28675" name="Text Box 4"/>
          <p:cNvSpPr txBox="1">
            <a:spLocks noChangeArrowheads="1"/>
          </p:cNvSpPr>
          <p:nvPr/>
        </p:nvSpPr>
        <p:spPr bwMode="auto">
          <a:xfrm>
            <a:off x="1219200" y="4984044"/>
            <a:ext cx="7010400" cy="1752600"/>
          </a:xfrm>
          <a:prstGeom prst="rect">
            <a:avLst/>
          </a:prstGeom>
          <a:solidFill>
            <a:srgbClr val="C0C0C0">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Comic Sans MS" pitchFamily="66" charset="0"/>
                <a:cs typeface="Arial" pitchFamily="34" charset="0"/>
              </a:defRPr>
            </a:lvl1pPr>
            <a:lvl2pPr marL="37931725" indent="-37474525" eaLnBrk="0" hangingPunct="0">
              <a:defRPr sz="2800">
                <a:solidFill>
                  <a:schemeClr val="tx1"/>
                </a:solidFill>
                <a:latin typeface="Comic Sans MS" pitchFamily="66" charset="0"/>
                <a:cs typeface="Arial" pitchFamily="34" charset="0"/>
              </a:defRPr>
            </a:lvl2pPr>
            <a:lvl3pPr eaLnBrk="0" hangingPunct="0">
              <a:defRPr sz="2800">
                <a:solidFill>
                  <a:schemeClr val="tx1"/>
                </a:solidFill>
                <a:latin typeface="Comic Sans MS" pitchFamily="66" charset="0"/>
                <a:cs typeface="Arial" pitchFamily="34" charset="0"/>
              </a:defRPr>
            </a:lvl3pPr>
            <a:lvl4pPr eaLnBrk="0" hangingPunct="0">
              <a:defRPr sz="2800">
                <a:solidFill>
                  <a:schemeClr val="tx1"/>
                </a:solidFill>
                <a:latin typeface="Comic Sans MS" pitchFamily="66" charset="0"/>
                <a:cs typeface="Arial" pitchFamily="34" charset="0"/>
              </a:defRPr>
            </a:lvl4pPr>
            <a:lvl5pPr eaLnBrk="0" hangingPunct="0">
              <a:defRPr sz="2800">
                <a:solidFill>
                  <a:schemeClr val="tx1"/>
                </a:solidFill>
                <a:latin typeface="Comic Sans MS" pitchFamily="66" charset="0"/>
                <a:cs typeface="Arial" pitchFamily="34" charset="0"/>
              </a:defRPr>
            </a:lvl5pPr>
            <a:lvl6pPr marL="457200" eaLnBrk="0" fontAlgn="base" hangingPunct="0">
              <a:spcBef>
                <a:spcPct val="0"/>
              </a:spcBef>
              <a:spcAft>
                <a:spcPct val="0"/>
              </a:spcAft>
              <a:defRPr sz="2800">
                <a:solidFill>
                  <a:schemeClr val="tx1"/>
                </a:solidFill>
                <a:latin typeface="Comic Sans MS" pitchFamily="66" charset="0"/>
                <a:cs typeface="Arial" pitchFamily="34" charset="0"/>
              </a:defRPr>
            </a:lvl6pPr>
            <a:lvl7pPr marL="914400" eaLnBrk="0" fontAlgn="base" hangingPunct="0">
              <a:spcBef>
                <a:spcPct val="0"/>
              </a:spcBef>
              <a:spcAft>
                <a:spcPct val="0"/>
              </a:spcAft>
              <a:defRPr sz="2800">
                <a:solidFill>
                  <a:schemeClr val="tx1"/>
                </a:solidFill>
                <a:latin typeface="Comic Sans MS" pitchFamily="66" charset="0"/>
                <a:cs typeface="Arial" pitchFamily="34" charset="0"/>
              </a:defRPr>
            </a:lvl7pPr>
            <a:lvl8pPr marL="1371600" eaLnBrk="0" fontAlgn="base" hangingPunct="0">
              <a:spcBef>
                <a:spcPct val="0"/>
              </a:spcBef>
              <a:spcAft>
                <a:spcPct val="0"/>
              </a:spcAft>
              <a:defRPr sz="2800">
                <a:solidFill>
                  <a:schemeClr val="tx1"/>
                </a:solidFill>
                <a:latin typeface="Comic Sans MS" pitchFamily="66" charset="0"/>
                <a:cs typeface="Arial" pitchFamily="34" charset="0"/>
              </a:defRPr>
            </a:lvl8pPr>
            <a:lvl9pPr marL="1828800" eaLnBrk="0" fontAlgn="base" hangingPunct="0">
              <a:spcBef>
                <a:spcPct val="0"/>
              </a:spcBef>
              <a:spcAft>
                <a:spcPct val="0"/>
              </a:spcAft>
              <a:defRPr sz="2800">
                <a:solidFill>
                  <a:schemeClr val="tx1"/>
                </a:solidFill>
                <a:latin typeface="Comic Sans MS" pitchFamily="66" charset="0"/>
                <a:cs typeface="Arial" pitchFamily="34" charset="0"/>
              </a:defRPr>
            </a:lvl9pPr>
          </a:lstStyle>
          <a:p>
            <a:pPr eaLnBrk="1" hangingPunct="1">
              <a:buFont typeface="Times" charset="0"/>
              <a:buChar char="•"/>
            </a:pPr>
            <a:r>
              <a:rPr lang="en-US" sz="2400" dirty="0"/>
              <a:t> The Earth has a rich and varied history. What does this history tell us about how the Earth operates and how it might change in the future? What is our place in this history? </a:t>
            </a:r>
          </a:p>
          <a:p>
            <a:pPr eaLnBrk="1" hangingPunct="1">
              <a:buFont typeface="Times" charset="0"/>
              <a:buNone/>
            </a:pPr>
            <a:endParaRPr lang="en-US" sz="2400" dirty="0"/>
          </a:p>
        </p:txBody>
      </p:sp>
      <p:pic>
        <p:nvPicPr>
          <p:cNvPr id="28676"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8844" y="850780"/>
            <a:ext cx="6324600" cy="4026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60013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2438400" y="76200"/>
            <a:ext cx="39576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pitchFamily="66" charset="0"/>
                <a:cs typeface="Arial" pitchFamily="34" charset="0"/>
              </a:defRPr>
            </a:lvl1pPr>
            <a:lvl2pPr marL="37931725" indent="-37474525" eaLnBrk="0" hangingPunct="0">
              <a:defRPr sz="2800">
                <a:solidFill>
                  <a:schemeClr val="tx1"/>
                </a:solidFill>
                <a:latin typeface="Comic Sans MS" pitchFamily="66" charset="0"/>
                <a:cs typeface="Arial" pitchFamily="34" charset="0"/>
              </a:defRPr>
            </a:lvl2pPr>
            <a:lvl3pPr eaLnBrk="0" hangingPunct="0">
              <a:defRPr sz="2800">
                <a:solidFill>
                  <a:schemeClr val="tx1"/>
                </a:solidFill>
                <a:latin typeface="Comic Sans MS" pitchFamily="66" charset="0"/>
                <a:cs typeface="Arial" pitchFamily="34" charset="0"/>
              </a:defRPr>
            </a:lvl3pPr>
            <a:lvl4pPr eaLnBrk="0" hangingPunct="0">
              <a:defRPr sz="2800">
                <a:solidFill>
                  <a:schemeClr val="tx1"/>
                </a:solidFill>
                <a:latin typeface="Comic Sans MS" pitchFamily="66" charset="0"/>
                <a:cs typeface="Arial" pitchFamily="34" charset="0"/>
              </a:defRPr>
            </a:lvl4pPr>
            <a:lvl5pPr eaLnBrk="0" hangingPunct="0">
              <a:defRPr sz="2800">
                <a:solidFill>
                  <a:schemeClr val="tx1"/>
                </a:solidFill>
                <a:latin typeface="Comic Sans MS" pitchFamily="66" charset="0"/>
                <a:cs typeface="Arial" pitchFamily="34" charset="0"/>
              </a:defRPr>
            </a:lvl5pPr>
            <a:lvl6pPr marL="457200" eaLnBrk="0" fontAlgn="base" hangingPunct="0">
              <a:spcBef>
                <a:spcPct val="0"/>
              </a:spcBef>
              <a:spcAft>
                <a:spcPct val="0"/>
              </a:spcAft>
              <a:defRPr sz="2800">
                <a:solidFill>
                  <a:schemeClr val="tx1"/>
                </a:solidFill>
                <a:latin typeface="Comic Sans MS" pitchFamily="66" charset="0"/>
                <a:cs typeface="Arial" pitchFamily="34" charset="0"/>
              </a:defRPr>
            </a:lvl6pPr>
            <a:lvl7pPr marL="914400" eaLnBrk="0" fontAlgn="base" hangingPunct="0">
              <a:spcBef>
                <a:spcPct val="0"/>
              </a:spcBef>
              <a:spcAft>
                <a:spcPct val="0"/>
              </a:spcAft>
              <a:defRPr sz="2800">
                <a:solidFill>
                  <a:schemeClr val="tx1"/>
                </a:solidFill>
                <a:latin typeface="Comic Sans MS" pitchFamily="66" charset="0"/>
                <a:cs typeface="Arial" pitchFamily="34" charset="0"/>
              </a:defRPr>
            </a:lvl7pPr>
            <a:lvl8pPr marL="1371600" eaLnBrk="0" fontAlgn="base" hangingPunct="0">
              <a:spcBef>
                <a:spcPct val="0"/>
              </a:spcBef>
              <a:spcAft>
                <a:spcPct val="0"/>
              </a:spcAft>
              <a:defRPr sz="2800">
                <a:solidFill>
                  <a:schemeClr val="tx1"/>
                </a:solidFill>
                <a:latin typeface="Comic Sans MS" pitchFamily="66" charset="0"/>
                <a:cs typeface="Arial" pitchFamily="34" charset="0"/>
              </a:defRPr>
            </a:lvl8pPr>
            <a:lvl9pPr marL="1828800" eaLnBrk="0" fontAlgn="base" hangingPunct="0">
              <a:spcBef>
                <a:spcPct val="0"/>
              </a:spcBef>
              <a:spcAft>
                <a:spcPct val="0"/>
              </a:spcAft>
              <a:defRPr sz="2800">
                <a:solidFill>
                  <a:schemeClr val="tx1"/>
                </a:solidFill>
                <a:latin typeface="Comic Sans MS" pitchFamily="66" charset="0"/>
                <a:cs typeface="Arial" pitchFamily="34" charset="0"/>
              </a:defRPr>
            </a:lvl9pPr>
          </a:lstStyle>
          <a:p>
            <a:pPr eaLnBrk="1" hangingPunct="1"/>
            <a:r>
              <a:rPr lang="en-US" sz="3200" b="1" dirty="0">
                <a:solidFill>
                  <a:srgbClr val="0000FF"/>
                </a:solidFill>
              </a:rPr>
              <a:t>Our Place in Space</a:t>
            </a:r>
          </a:p>
        </p:txBody>
      </p:sp>
      <p:sp>
        <p:nvSpPr>
          <p:cNvPr id="29700" name="Text Box 4"/>
          <p:cNvSpPr txBox="1">
            <a:spLocks noChangeArrowheads="1"/>
          </p:cNvSpPr>
          <p:nvPr/>
        </p:nvSpPr>
        <p:spPr bwMode="auto">
          <a:xfrm>
            <a:off x="110067" y="1905000"/>
            <a:ext cx="3352800" cy="3124200"/>
          </a:xfrm>
          <a:prstGeom prst="rect">
            <a:avLst/>
          </a:prstGeom>
          <a:solidFill>
            <a:srgbClr val="C0C0C0">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Comic Sans MS" pitchFamily="66" charset="0"/>
                <a:cs typeface="Arial" pitchFamily="34" charset="0"/>
              </a:defRPr>
            </a:lvl1pPr>
            <a:lvl2pPr marL="37931725" indent="-37474525" eaLnBrk="0" hangingPunct="0">
              <a:defRPr sz="2800">
                <a:solidFill>
                  <a:schemeClr val="tx1"/>
                </a:solidFill>
                <a:latin typeface="Comic Sans MS" pitchFamily="66" charset="0"/>
                <a:cs typeface="Arial" pitchFamily="34" charset="0"/>
              </a:defRPr>
            </a:lvl2pPr>
            <a:lvl3pPr eaLnBrk="0" hangingPunct="0">
              <a:defRPr sz="2800">
                <a:solidFill>
                  <a:schemeClr val="tx1"/>
                </a:solidFill>
                <a:latin typeface="Comic Sans MS" pitchFamily="66" charset="0"/>
                <a:cs typeface="Arial" pitchFamily="34" charset="0"/>
              </a:defRPr>
            </a:lvl3pPr>
            <a:lvl4pPr eaLnBrk="0" hangingPunct="0">
              <a:defRPr sz="2800">
                <a:solidFill>
                  <a:schemeClr val="tx1"/>
                </a:solidFill>
                <a:latin typeface="Comic Sans MS" pitchFamily="66" charset="0"/>
                <a:cs typeface="Arial" pitchFamily="34" charset="0"/>
              </a:defRPr>
            </a:lvl4pPr>
            <a:lvl5pPr eaLnBrk="0" hangingPunct="0">
              <a:defRPr sz="2800">
                <a:solidFill>
                  <a:schemeClr val="tx1"/>
                </a:solidFill>
                <a:latin typeface="Comic Sans MS" pitchFamily="66" charset="0"/>
                <a:cs typeface="Arial" pitchFamily="34" charset="0"/>
              </a:defRPr>
            </a:lvl5pPr>
            <a:lvl6pPr marL="457200" eaLnBrk="0" fontAlgn="base" hangingPunct="0">
              <a:spcBef>
                <a:spcPct val="0"/>
              </a:spcBef>
              <a:spcAft>
                <a:spcPct val="0"/>
              </a:spcAft>
              <a:defRPr sz="2800">
                <a:solidFill>
                  <a:schemeClr val="tx1"/>
                </a:solidFill>
                <a:latin typeface="Comic Sans MS" pitchFamily="66" charset="0"/>
                <a:cs typeface="Arial" pitchFamily="34" charset="0"/>
              </a:defRPr>
            </a:lvl6pPr>
            <a:lvl7pPr marL="914400" eaLnBrk="0" fontAlgn="base" hangingPunct="0">
              <a:spcBef>
                <a:spcPct val="0"/>
              </a:spcBef>
              <a:spcAft>
                <a:spcPct val="0"/>
              </a:spcAft>
              <a:defRPr sz="2800">
                <a:solidFill>
                  <a:schemeClr val="tx1"/>
                </a:solidFill>
                <a:latin typeface="Comic Sans MS" pitchFamily="66" charset="0"/>
                <a:cs typeface="Arial" pitchFamily="34" charset="0"/>
              </a:defRPr>
            </a:lvl7pPr>
            <a:lvl8pPr marL="1371600" eaLnBrk="0" fontAlgn="base" hangingPunct="0">
              <a:spcBef>
                <a:spcPct val="0"/>
              </a:spcBef>
              <a:spcAft>
                <a:spcPct val="0"/>
              </a:spcAft>
              <a:defRPr sz="2800">
                <a:solidFill>
                  <a:schemeClr val="tx1"/>
                </a:solidFill>
                <a:latin typeface="Comic Sans MS" pitchFamily="66" charset="0"/>
                <a:cs typeface="Arial" pitchFamily="34" charset="0"/>
              </a:defRPr>
            </a:lvl8pPr>
            <a:lvl9pPr marL="1828800" eaLnBrk="0" fontAlgn="base" hangingPunct="0">
              <a:spcBef>
                <a:spcPct val="0"/>
              </a:spcBef>
              <a:spcAft>
                <a:spcPct val="0"/>
              </a:spcAft>
              <a:defRPr sz="2800">
                <a:solidFill>
                  <a:schemeClr val="tx1"/>
                </a:solidFill>
                <a:latin typeface="Comic Sans MS" pitchFamily="66" charset="0"/>
                <a:cs typeface="Arial" pitchFamily="34" charset="0"/>
              </a:defRPr>
            </a:lvl9pPr>
          </a:lstStyle>
          <a:p>
            <a:pPr eaLnBrk="1" hangingPunct="1">
              <a:buFont typeface="Times" charset="0"/>
              <a:buChar char="•"/>
            </a:pPr>
            <a:r>
              <a:rPr lang="en-US" sz="2400" dirty="0"/>
              <a:t> How did ‘IT’ all start?</a:t>
            </a:r>
          </a:p>
          <a:p>
            <a:pPr eaLnBrk="1" hangingPunct="1">
              <a:buFont typeface="Times" charset="0"/>
              <a:buNone/>
            </a:pPr>
            <a:endParaRPr lang="en-US" sz="2400" dirty="0"/>
          </a:p>
          <a:p>
            <a:pPr eaLnBrk="1" hangingPunct="1">
              <a:buFont typeface="Times" charset="0"/>
              <a:buChar char="•"/>
            </a:pPr>
            <a:r>
              <a:rPr lang="en-US" sz="2400" dirty="0"/>
              <a:t> What are the origins of our solar system and planet Earth?</a:t>
            </a:r>
          </a:p>
          <a:p>
            <a:pPr eaLnBrk="1" hangingPunct="1">
              <a:buFont typeface="Times" charset="0"/>
              <a:buChar char="•"/>
            </a:pPr>
            <a:endParaRPr lang="en-US" sz="2400" dirty="0"/>
          </a:p>
          <a:p>
            <a:pPr eaLnBrk="1" hangingPunct="1">
              <a:buFont typeface="Times" charset="0"/>
              <a:buChar char="•"/>
            </a:pPr>
            <a:r>
              <a:rPr lang="en-US" sz="2400" dirty="0"/>
              <a:t> How do we know?</a:t>
            </a:r>
          </a:p>
        </p:txBody>
      </p:sp>
      <p:grpSp>
        <p:nvGrpSpPr>
          <p:cNvPr id="3" name="Group 2"/>
          <p:cNvGrpSpPr/>
          <p:nvPr/>
        </p:nvGrpSpPr>
        <p:grpSpPr>
          <a:xfrm>
            <a:off x="1219200" y="812800"/>
            <a:ext cx="7924800" cy="5892800"/>
            <a:chOff x="1524000" y="1143000"/>
            <a:chExt cx="7445375" cy="5235575"/>
          </a:xfrm>
        </p:grpSpPr>
        <p:pic>
          <p:nvPicPr>
            <p:cNvPr id="296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1143000"/>
              <a:ext cx="5235575"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AutoShape 5"/>
            <p:cNvSpPr>
              <a:spLocks noChangeArrowheads="1"/>
            </p:cNvSpPr>
            <p:nvPr/>
          </p:nvSpPr>
          <p:spPr bwMode="auto">
            <a:xfrm>
              <a:off x="1524000" y="4648200"/>
              <a:ext cx="228600" cy="228600"/>
            </a:xfrm>
            <a:prstGeom prst="star32">
              <a:avLst>
                <a:gd name="adj" fmla="val 375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pSp>
          <p:nvGrpSpPr>
            <p:cNvPr id="2" name="Group 6"/>
            <p:cNvGrpSpPr>
              <a:grpSpLocks/>
            </p:cNvGrpSpPr>
            <p:nvPr/>
          </p:nvGrpSpPr>
          <p:grpSpPr bwMode="auto">
            <a:xfrm>
              <a:off x="6324600" y="5257800"/>
              <a:ext cx="1050925" cy="366713"/>
              <a:chOff x="4176" y="3089"/>
              <a:chExt cx="662" cy="231"/>
            </a:xfrm>
          </p:grpSpPr>
          <p:sp>
            <p:nvSpPr>
              <p:cNvPr id="29703" name="AutoShape 7"/>
              <p:cNvSpPr>
                <a:spLocks noChangeAspect="1" noChangeArrowheads="1"/>
              </p:cNvSpPr>
              <p:nvPr/>
            </p:nvSpPr>
            <p:spPr bwMode="auto">
              <a:xfrm>
                <a:off x="4176" y="3168"/>
                <a:ext cx="63" cy="63"/>
              </a:xfrm>
              <a:prstGeom prst="star16">
                <a:avLst>
                  <a:gd name="adj" fmla="val 37500"/>
                </a:avLst>
              </a:prstGeom>
              <a:solidFill>
                <a:srgbClr val="00FF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29704" name="Text Box 8"/>
              <p:cNvSpPr txBox="1">
                <a:spLocks noChangeArrowheads="1"/>
              </p:cNvSpPr>
              <p:nvPr/>
            </p:nvSpPr>
            <p:spPr bwMode="auto">
              <a:xfrm>
                <a:off x="4224" y="3089"/>
                <a:ext cx="61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pitchFamily="66" charset="0"/>
                    <a:cs typeface="Arial" pitchFamily="34" charset="0"/>
                  </a:defRPr>
                </a:lvl1pPr>
                <a:lvl2pPr marL="37931725" indent="-37474525" eaLnBrk="0" hangingPunct="0">
                  <a:defRPr sz="2800">
                    <a:solidFill>
                      <a:schemeClr val="tx1"/>
                    </a:solidFill>
                    <a:latin typeface="Comic Sans MS" pitchFamily="66" charset="0"/>
                    <a:cs typeface="Arial" pitchFamily="34" charset="0"/>
                  </a:defRPr>
                </a:lvl2pPr>
                <a:lvl3pPr eaLnBrk="0" hangingPunct="0">
                  <a:defRPr sz="2800">
                    <a:solidFill>
                      <a:schemeClr val="tx1"/>
                    </a:solidFill>
                    <a:latin typeface="Comic Sans MS" pitchFamily="66" charset="0"/>
                    <a:cs typeface="Arial" pitchFamily="34" charset="0"/>
                  </a:defRPr>
                </a:lvl3pPr>
                <a:lvl4pPr eaLnBrk="0" hangingPunct="0">
                  <a:defRPr sz="2800">
                    <a:solidFill>
                      <a:schemeClr val="tx1"/>
                    </a:solidFill>
                    <a:latin typeface="Comic Sans MS" pitchFamily="66" charset="0"/>
                    <a:cs typeface="Arial" pitchFamily="34" charset="0"/>
                  </a:defRPr>
                </a:lvl4pPr>
                <a:lvl5pPr eaLnBrk="0" hangingPunct="0">
                  <a:defRPr sz="2800">
                    <a:solidFill>
                      <a:schemeClr val="tx1"/>
                    </a:solidFill>
                    <a:latin typeface="Comic Sans MS" pitchFamily="66" charset="0"/>
                    <a:cs typeface="Arial" pitchFamily="34" charset="0"/>
                  </a:defRPr>
                </a:lvl5pPr>
                <a:lvl6pPr marL="457200" eaLnBrk="0" fontAlgn="base" hangingPunct="0">
                  <a:spcBef>
                    <a:spcPct val="0"/>
                  </a:spcBef>
                  <a:spcAft>
                    <a:spcPct val="0"/>
                  </a:spcAft>
                  <a:defRPr sz="2800">
                    <a:solidFill>
                      <a:schemeClr val="tx1"/>
                    </a:solidFill>
                    <a:latin typeface="Comic Sans MS" pitchFamily="66" charset="0"/>
                    <a:cs typeface="Arial" pitchFamily="34" charset="0"/>
                  </a:defRPr>
                </a:lvl6pPr>
                <a:lvl7pPr marL="914400" eaLnBrk="0" fontAlgn="base" hangingPunct="0">
                  <a:spcBef>
                    <a:spcPct val="0"/>
                  </a:spcBef>
                  <a:spcAft>
                    <a:spcPct val="0"/>
                  </a:spcAft>
                  <a:defRPr sz="2800">
                    <a:solidFill>
                      <a:schemeClr val="tx1"/>
                    </a:solidFill>
                    <a:latin typeface="Comic Sans MS" pitchFamily="66" charset="0"/>
                    <a:cs typeface="Arial" pitchFamily="34" charset="0"/>
                  </a:defRPr>
                </a:lvl7pPr>
                <a:lvl8pPr marL="1371600" eaLnBrk="0" fontAlgn="base" hangingPunct="0">
                  <a:spcBef>
                    <a:spcPct val="0"/>
                  </a:spcBef>
                  <a:spcAft>
                    <a:spcPct val="0"/>
                  </a:spcAft>
                  <a:defRPr sz="2800">
                    <a:solidFill>
                      <a:schemeClr val="tx1"/>
                    </a:solidFill>
                    <a:latin typeface="Comic Sans MS" pitchFamily="66" charset="0"/>
                    <a:cs typeface="Arial" pitchFamily="34" charset="0"/>
                  </a:defRPr>
                </a:lvl8pPr>
                <a:lvl9pPr marL="1828800" eaLnBrk="0" fontAlgn="base" hangingPunct="0">
                  <a:spcBef>
                    <a:spcPct val="0"/>
                  </a:spcBef>
                  <a:spcAft>
                    <a:spcPct val="0"/>
                  </a:spcAft>
                  <a:defRPr sz="2800">
                    <a:solidFill>
                      <a:schemeClr val="tx1"/>
                    </a:solidFill>
                    <a:latin typeface="Comic Sans MS" pitchFamily="66" charset="0"/>
                    <a:cs typeface="Arial" pitchFamily="34" charset="0"/>
                  </a:defRPr>
                </a:lvl9pPr>
              </a:lstStyle>
              <a:p>
                <a:pPr eaLnBrk="1" hangingPunct="1">
                  <a:buFont typeface="Times" charset="0"/>
                  <a:buNone/>
                </a:pPr>
                <a:r>
                  <a:rPr lang="en-US" sz="1800" b="1" dirty="0">
                    <a:solidFill>
                      <a:srgbClr val="00FF80"/>
                    </a:solidFill>
                  </a:rPr>
                  <a:t>EARTH</a:t>
                </a:r>
                <a:endParaRPr lang="en-US" sz="1400" b="1" dirty="0">
                  <a:solidFill>
                    <a:srgbClr val="00FF80"/>
                  </a:solidFill>
                </a:endParaRPr>
              </a:p>
            </p:txBody>
          </p:sp>
        </p:grpSp>
      </p:grpSp>
    </p:spTree>
    <p:extLst>
      <p:ext uri="{BB962C8B-B14F-4D97-AF65-F5344CB8AC3E}">
        <p14:creationId xmlns:p14="http://schemas.microsoft.com/office/powerpoint/2010/main" val="14545517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1676400" y="401638"/>
            <a:ext cx="6305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pitchFamily="66" charset="0"/>
                <a:cs typeface="Arial" pitchFamily="34" charset="0"/>
              </a:defRPr>
            </a:lvl1pPr>
            <a:lvl2pPr marL="37931725" indent="-37474525" eaLnBrk="0" hangingPunct="0">
              <a:defRPr sz="2800">
                <a:solidFill>
                  <a:schemeClr val="tx1"/>
                </a:solidFill>
                <a:latin typeface="Comic Sans MS" pitchFamily="66" charset="0"/>
                <a:cs typeface="Arial" pitchFamily="34" charset="0"/>
              </a:defRPr>
            </a:lvl2pPr>
            <a:lvl3pPr eaLnBrk="0" hangingPunct="0">
              <a:defRPr sz="2800">
                <a:solidFill>
                  <a:schemeClr val="tx1"/>
                </a:solidFill>
                <a:latin typeface="Comic Sans MS" pitchFamily="66" charset="0"/>
                <a:cs typeface="Arial" pitchFamily="34" charset="0"/>
              </a:defRPr>
            </a:lvl3pPr>
            <a:lvl4pPr eaLnBrk="0" hangingPunct="0">
              <a:defRPr sz="2800">
                <a:solidFill>
                  <a:schemeClr val="tx1"/>
                </a:solidFill>
                <a:latin typeface="Comic Sans MS" pitchFamily="66" charset="0"/>
                <a:cs typeface="Arial" pitchFamily="34" charset="0"/>
              </a:defRPr>
            </a:lvl4pPr>
            <a:lvl5pPr eaLnBrk="0" hangingPunct="0">
              <a:defRPr sz="2800">
                <a:solidFill>
                  <a:schemeClr val="tx1"/>
                </a:solidFill>
                <a:latin typeface="Comic Sans MS" pitchFamily="66" charset="0"/>
                <a:cs typeface="Arial" pitchFamily="34" charset="0"/>
              </a:defRPr>
            </a:lvl5pPr>
            <a:lvl6pPr marL="457200" eaLnBrk="0" fontAlgn="base" hangingPunct="0">
              <a:spcBef>
                <a:spcPct val="0"/>
              </a:spcBef>
              <a:spcAft>
                <a:spcPct val="0"/>
              </a:spcAft>
              <a:defRPr sz="2800">
                <a:solidFill>
                  <a:schemeClr val="tx1"/>
                </a:solidFill>
                <a:latin typeface="Comic Sans MS" pitchFamily="66" charset="0"/>
                <a:cs typeface="Arial" pitchFamily="34" charset="0"/>
              </a:defRPr>
            </a:lvl6pPr>
            <a:lvl7pPr marL="914400" eaLnBrk="0" fontAlgn="base" hangingPunct="0">
              <a:spcBef>
                <a:spcPct val="0"/>
              </a:spcBef>
              <a:spcAft>
                <a:spcPct val="0"/>
              </a:spcAft>
              <a:defRPr sz="2800">
                <a:solidFill>
                  <a:schemeClr val="tx1"/>
                </a:solidFill>
                <a:latin typeface="Comic Sans MS" pitchFamily="66" charset="0"/>
                <a:cs typeface="Arial" pitchFamily="34" charset="0"/>
              </a:defRPr>
            </a:lvl7pPr>
            <a:lvl8pPr marL="1371600" eaLnBrk="0" fontAlgn="base" hangingPunct="0">
              <a:spcBef>
                <a:spcPct val="0"/>
              </a:spcBef>
              <a:spcAft>
                <a:spcPct val="0"/>
              </a:spcAft>
              <a:defRPr sz="2800">
                <a:solidFill>
                  <a:schemeClr val="tx1"/>
                </a:solidFill>
                <a:latin typeface="Comic Sans MS" pitchFamily="66" charset="0"/>
                <a:cs typeface="Arial" pitchFamily="34" charset="0"/>
              </a:defRPr>
            </a:lvl8pPr>
            <a:lvl9pPr marL="1828800" eaLnBrk="0" fontAlgn="base" hangingPunct="0">
              <a:spcBef>
                <a:spcPct val="0"/>
              </a:spcBef>
              <a:spcAft>
                <a:spcPct val="0"/>
              </a:spcAft>
              <a:defRPr sz="2800">
                <a:solidFill>
                  <a:schemeClr val="tx1"/>
                </a:solidFill>
                <a:latin typeface="Comic Sans MS" pitchFamily="66" charset="0"/>
                <a:cs typeface="Arial" pitchFamily="34" charset="0"/>
              </a:defRPr>
            </a:lvl9pPr>
          </a:lstStyle>
          <a:p>
            <a:pPr eaLnBrk="1" hangingPunct="1"/>
            <a:r>
              <a:rPr lang="en-US" sz="3200" b="1">
                <a:solidFill>
                  <a:srgbClr val="0000FF"/>
                </a:solidFill>
              </a:rPr>
              <a:t>Evolution of a Habitable Earth</a:t>
            </a:r>
          </a:p>
        </p:txBody>
      </p:sp>
      <p:pic>
        <p:nvPicPr>
          <p:cNvPr id="307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1828800"/>
            <a:ext cx="5067300" cy="340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 Box 4"/>
          <p:cNvSpPr txBox="1">
            <a:spLocks noChangeArrowheads="1"/>
          </p:cNvSpPr>
          <p:nvPr/>
        </p:nvSpPr>
        <p:spPr bwMode="auto">
          <a:xfrm>
            <a:off x="228600" y="2133600"/>
            <a:ext cx="3581400" cy="2743200"/>
          </a:xfrm>
          <a:prstGeom prst="rect">
            <a:avLst/>
          </a:prstGeom>
          <a:solidFill>
            <a:srgbClr val="C0C0C0">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Comic Sans MS" pitchFamily="66" charset="0"/>
                <a:cs typeface="Arial" pitchFamily="34" charset="0"/>
              </a:defRPr>
            </a:lvl1pPr>
            <a:lvl2pPr marL="37931725" indent="-37474525" eaLnBrk="0" hangingPunct="0">
              <a:defRPr sz="2800">
                <a:solidFill>
                  <a:schemeClr val="tx1"/>
                </a:solidFill>
                <a:latin typeface="Comic Sans MS" pitchFamily="66" charset="0"/>
                <a:cs typeface="Arial" pitchFamily="34" charset="0"/>
              </a:defRPr>
            </a:lvl2pPr>
            <a:lvl3pPr eaLnBrk="0" hangingPunct="0">
              <a:defRPr sz="2800">
                <a:solidFill>
                  <a:schemeClr val="tx1"/>
                </a:solidFill>
                <a:latin typeface="Comic Sans MS" pitchFamily="66" charset="0"/>
                <a:cs typeface="Arial" pitchFamily="34" charset="0"/>
              </a:defRPr>
            </a:lvl3pPr>
            <a:lvl4pPr eaLnBrk="0" hangingPunct="0">
              <a:defRPr sz="2800">
                <a:solidFill>
                  <a:schemeClr val="tx1"/>
                </a:solidFill>
                <a:latin typeface="Comic Sans MS" pitchFamily="66" charset="0"/>
                <a:cs typeface="Arial" pitchFamily="34" charset="0"/>
              </a:defRPr>
            </a:lvl4pPr>
            <a:lvl5pPr eaLnBrk="0" hangingPunct="0">
              <a:defRPr sz="2800">
                <a:solidFill>
                  <a:schemeClr val="tx1"/>
                </a:solidFill>
                <a:latin typeface="Comic Sans MS" pitchFamily="66" charset="0"/>
                <a:cs typeface="Arial" pitchFamily="34" charset="0"/>
              </a:defRPr>
            </a:lvl5pPr>
            <a:lvl6pPr marL="457200" eaLnBrk="0" fontAlgn="base" hangingPunct="0">
              <a:spcBef>
                <a:spcPct val="0"/>
              </a:spcBef>
              <a:spcAft>
                <a:spcPct val="0"/>
              </a:spcAft>
              <a:defRPr sz="2800">
                <a:solidFill>
                  <a:schemeClr val="tx1"/>
                </a:solidFill>
                <a:latin typeface="Comic Sans MS" pitchFamily="66" charset="0"/>
                <a:cs typeface="Arial" pitchFamily="34" charset="0"/>
              </a:defRPr>
            </a:lvl6pPr>
            <a:lvl7pPr marL="914400" eaLnBrk="0" fontAlgn="base" hangingPunct="0">
              <a:spcBef>
                <a:spcPct val="0"/>
              </a:spcBef>
              <a:spcAft>
                <a:spcPct val="0"/>
              </a:spcAft>
              <a:defRPr sz="2800">
                <a:solidFill>
                  <a:schemeClr val="tx1"/>
                </a:solidFill>
                <a:latin typeface="Comic Sans MS" pitchFamily="66" charset="0"/>
                <a:cs typeface="Arial" pitchFamily="34" charset="0"/>
              </a:defRPr>
            </a:lvl7pPr>
            <a:lvl8pPr marL="1371600" eaLnBrk="0" fontAlgn="base" hangingPunct="0">
              <a:spcBef>
                <a:spcPct val="0"/>
              </a:spcBef>
              <a:spcAft>
                <a:spcPct val="0"/>
              </a:spcAft>
              <a:defRPr sz="2800">
                <a:solidFill>
                  <a:schemeClr val="tx1"/>
                </a:solidFill>
                <a:latin typeface="Comic Sans MS" pitchFamily="66" charset="0"/>
                <a:cs typeface="Arial" pitchFamily="34" charset="0"/>
              </a:defRPr>
            </a:lvl8pPr>
            <a:lvl9pPr marL="1828800" eaLnBrk="0" fontAlgn="base" hangingPunct="0">
              <a:spcBef>
                <a:spcPct val="0"/>
              </a:spcBef>
              <a:spcAft>
                <a:spcPct val="0"/>
              </a:spcAft>
              <a:defRPr sz="2800">
                <a:solidFill>
                  <a:schemeClr val="tx1"/>
                </a:solidFill>
                <a:latin typeface="Comic Sans MS" pitchFamily="66" charset="0"/>
                <a:cs typeface="Arial" pitchFamily="34" charset="0"/>
              </a:defRPr>
            </a:lvl9pPr>
          </a:lstStyle>
          <a:p>
            <a:pPr eaLnBrk="1" hangingPunct="1">
              <a:buFont typeface="Times" charset="0"/>
              <a:buChar char="•"/>
            </a:pPr>
            <a:r>
              <a:rPr lang="en-US" sz="2400"/>
              <a:t> Why is Earth the only habitable planet in our solar system?</a:t>
            </a:r>
          </a:p>
          <a:p>
            <a:pPr eaLnBrk="1" hangingPunct="1">
              <a:buFont typeface="Times" charset="0"/>
              <a:buNone/>
            </a:pPr>
            <a:endParaRPr lang="en-US" sz="2400"/>
          </a:p>
          <a:p>
            <a:pPr eaLnBrk="1" hangingPunct="1">
              <a:buFont typeface="Times" charset="0"/>
              <a:buChar char="•"/>
            </a:pPr>
            <a:r>
              <a:rPr lang="en-US" sz="2400"/>
              <a:t> What were the steps in making a habitable Earth?</a:t>
            </a:r>
          </a:p>
        </p:txBody>
      </p:sp>
    </p:spTree>
    <p:extLst>
      <p:ext uri="{BB962C8B-B14F-4D97-AF65-F5344CB8AC3E}">
        <p14:creationId xmlns:p14="http://schemas.microsoft.com/office/powerpoint/2010/main" val="42605883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1219200" y="95955"/>
            <a:ext cx="69278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pitchFamily="66" charset="0"/>
                <a:cs typeface="Arial" pitchFamily="34" charset="0"/>
              </a:defRPr>
            </a:lvl1pPr>
            <a:lvl2pPr marL="37931725" indent="-37474525" eaLnBrk="0" hangingPunct="0">
              <a:defRPr sz="2800">
                <a:solidFill>
                  <a:schemeClr val="tx1"/>
                </a:solidFill>
                <a:latin typeface="Comic Sans MS" pitchFamily="66" charset="0"/>
                <a:cs typeface="Arial" pitchFamily="34" charset="0"/>
              </a:defRPr>
            </a:lvl2pPr>
            <a:lvl3pPr eaLnBrk="0" hangingPunct="0">
              <a:defRPr sz="2800">
                <a:solidFill>
                  <a:schemeClr val="tx1"/>
                </a:solidFill>
                <a:latin typeface="Comic Sans MS" pitchFamily="66" charset="0"/>
                <a:cs typeface="Arial" pitchFamily="34" charset="0"/>
              </a:defRPr>
            </a:lvl3pPr>
            <a:lvl4pPr eaLnBrk="0" hangingPunct="0">
              <a:defRPr sz="2800">
                <a:solidFill>
                  <a:schemeClr val="tx1"/>
                </a:solidFill>
                <a:latin typeface="Comic Sans MS" pitchFamily="66" charset="0"/>
                <a:cs typeface="Arial" pitchFamily="34" charset="0"/>
              </a:defRPr>
            </a:lvl4pPr>
            <a:lvl5pPr eaLnBrk="0" hangingPunct="0">
              <a:defRPr sz="2800">
                <a:solidFill>
                  <a:schemeClr val="tx1"/>
                </a:solidFill>
                <a:latin typeface="Comic Sans MS" pitchFamily="66" charset="0"/>
                <a:cs typeface="Arial" pitchFamily="34" charset="0"/>
              </a:defRPr>
            </a:lvl5pPr>
            <a:lvl6pPr marL="457200" eaLnBrk="0" fontAlgn="base" hangingPunct="0">
              <a:spcBef>
                <a:spcPct val="0"/>
              </a:spcBef>
              <a:spcAft>
                <a:spcPct val="0"/>
              </a:spcAft>
              <a:defRPr sz="2800">
                <a:solidFill>
                  <a:schemeClr val="tx1"/>
                </a:solidFill>
                <a:latin typeface="Comic Sans MS" pitchFamily="66" charset="0"/>
                <a:cs typeface="Arial" pitchFamily="34" charset="0"/>
              </a:defRPr>
            </a:lvl6pPr>
            <a:lvl7pPr marL="914400" eaLnBrk="0" fontAlgn="base" hangingPunct="0">
              <a:spcBef>
                <a:spcPct val="0"/>
              </a:spcBef>
              <a:spcAft>
                <a:spcPct val="0"/>
              </a:spcAft>
              <a:defRPr sz="2800">
                <a:solidFill>
                  <a:schemeClr val="tx1"/>
                </a:solidFill>
                <a:latin typeface="Comic Sans MS" pitchFamily="66" charset="0"/>
                <a:cs typeface="Arial" pitchFamily="34" charset="0"/>
              </a:defRPr>
            </a:lvl7pPr>
            <a:lvl8pPr marL="1371600" eaLnBrk="0" fontAlgn="base" hangingPunct="0">
              <a:spcBef>
                <a:spcPct val="0"/>
              </a:spcBef>
              <a:spcAft>
                <a:spcPct val="0"/>
              </a:spcAft>
              <a:defRPr sz="2800">
                <a:solidFill>
                  <a:schemeClr val="tx1"/>
                </a:solidFill>
                <a:latin typeface="Comic Sans MS" pitchFamily="66" charset="0"/>
                <a:cs typeface="Arial" pitchFamily="34" charset="0"/>
              </a:defRPr>
            </a:lvl8pPr>
            <a:lvl9pPr marL="1828800" eaLnBrk="0" fontAlgn="base" hangingPunct="0">
              <a:spcBef>
                <a:spcPct val="0"/>
              </a:spcBef>
              <a:spcAft>
                <a:spcPct val="0"/>
              </a:spcAft>
              <a:defRPr sz="2800">
                <a:solidFill>
                  <a:schemeClr val="tx1"/>
                </a:solidFill>
                <a:latin typeface="Comic Sans MS" pitchFamily="66" charset="0"/>
                <a:cs typeface="Arial" pitchFamily="34" charset="0"/>
              </a:defRPr>
            </a:lvl9pPr>
          </a:lstStyle>
          <a:p>
            <a:pPr eaLnBrk="1" hangingPunct="1"/>
            <a:r>
              <a:rPr lang="en-US" sz="3200" b="1" dirty="0">
                <a:solidFill>
                  <a:srgbClr val="0000FF"/>
                </a:solidFill>
              </a:rPr>
              <a:t>Our Solid Earth:  Plate Tectonics</a:t>
            </a:r>
          </a:p>
        </p:txBody>
      </p:sp>
      <p:grpSp>
        <p:nvGrpSpPr>
          <p:cNvPr id="2" name="Group 1"/>
          <p:cNvGrpSpPr/>
          <p:nvPr/>
        </p:nvGrpSpPr>
        <p:grpSpPr>
          <a:xfrm>
            <a:off x="4495800" y="836613"/>
            <a:ext cx="4564415" cy="5983287"/>
            <a:chOff x="4754563" y="836613"/>
            <a:chExt cx="4084637" cy="5983287"/>
          </a:xfrm>
        </p:grpSpPr>
        <p:grpSp>
          <p:nvGrpSpPr>
            <p:cNvPr id="31747" name="Group 3"/>
            <p:cNvGrpSpPr>
              <a:grpSpLocks noChangeAspect="1"/>
            </p:cNvGrpSpPr>
            <p:nvPr/>
          </p:nvGrpSpPr>
          <p:grpSpPr bwMode="auto">
            <a:xfrm>
              <a:off x="4754563" y="836613"/>
              <a:ext cx="4084637" cy="2030412"/>
              <a:chOff x="3484" y="1017"/>
              <a:chExt cx="1940" cy="1001"/>
            </a:xfrm>
          </p:grpSpPr>
          <p:pic>
            <p:nvPicPr>
              <p:cNvPr id="3175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1" y="1056"/>
                <a:ext cx="1923" cy="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7" name="Text Box 5"/>
              <p:cNvSpPr txBox="1">
                <a:spLocks noChangeAspect="1" noChangeArrowheads="1"/>
              </p:cNvSpPr>
              <p:nvPr/>
            </p:nvSpPr>
            <p:spPr bwMode="auto">
              <a:xfrm>
                <a:off x="3484" y="1017"/>
                <a:ext cx="486"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pitchFamily="66" charset="0"/>
                    <a:cs typeface="Arial" pitchFamily="34" charset="0"/>
                  </a:defRPr>
                </a:lvl1pPr>
                <a:lvl2pPr marL="37931725" indent="-37474525" eaLnBrk="0" hangingPunct="0">
                  <a:defRPr sz="2800">
                    <a:solidFill>
                      <a:schemeClr val="tx1"/>
                    </a:solidFill>
                    <a:latin typeface="Comic Sans MS" pitchFamily="66" charset="0"/>
                    <a:cs typeface="Arial" pitchFamily="34" charset="0"/>
                  </a:defRPr>
                </a:lvl2pPr>
                <a:lvl3pPr eaLnBrk="0" hangingPunct="0">
                  <a:defRPr sz="2800">
                    <a:solidFill>
                      <a:schemeClr val="tx1"/>
                    </a:solidFill>
                    <a:latin typeface="Comic Sans MS" pitchFamily="66" charset="0"/>
                    <a:cs typeface="Arial" pitchFamily="34" charset="0"/>
                  </a:defRPr>
                </a:lvl3pPr>
                <a:lvl4pPr eaLnBrk="0" hangingPunct="0">
                  <a:defRPr sz="2800">
                    <a:solidFill>
                      <a:schemeClr val="tx1"/>
                    </a:solidFill>
                    <a:latin typeface="Comic Sans MS" pitchFamily="66" charset="0"/>
                    <a:cs typeface="Arial" pitchFamily="34" charset="0"/>
                  </a:defRPr>
                </a:lvl4pPr>
                <a:lvl5pPr eaLnBrk="0" hangingPunct="0">
                  <a:defRPr sz="2800">
                    <a:solidFill>
                      <a:schemeClr val="tx1"/>
                    </a:solidFill>
                    <a:latin typeface="Comic Sans MS" pitchFamily="66" charset="0"/>
                    <a:cs typeface="Arial" pitchFamily="34" charset="0"/>
                  </a:defRPr>
                </a:lvl5pPr>
                <a:lvl6pPr marL="457200" eaLnBrk="0" fontAlgn="base" hangingPunct="0">
                  <a:spcBef>
                    <a:spcPct val="0"/>
                  </a:spcBef>
                  <a:spcAft>
                    <a:spcPct val="0"/>
                  </a:spcAft>
                  <a:defRPr sz="2800">
                    <a:solidFill>
                      <a:schemeClr val="tx1"/>
                    </a:solidFill>
                    <a:latin typeface="Comic Sans MS" pitchFamily="66" charset="0"/>
                    <a:cs typeface="Arial" pitchFamily="34" charset="0"/>
                  </a:defRPr>
                </a:lvl6pPr>
                <a:lvl7pPr marL="914400" eaLnBrk="0" fontAlgn="base" hangingPunct="0">
                  <a:spcBef>
                    <a:spcPct val="0"/>
                  </a:spcBef>
                  <a:spcAft>
                    <a:spcPct val="0"/>
                  </a:spcAft>
                  <a:defRPr sz="2800">
                    <a:solidFill>
                      <a:schemeClr val="tx1"/>
                    </a:solidFill>
                    <a:latin typeface="Comic Sans MS" pitchFamily="66" charset="0"/>
                    <a:cs typeface="Arial" pitchFamily="34" charset="0"/>
                  </a:defRPr>
                </a:lvl7pPr>
                <a:lvl8pPr marL="1371600" eaLnBrk="0" fontAlgn="base" hangingPunct="0">
                  <a:spcBef>
                    <a:spcPct val="0"/>
                  </a:spcBef>
                  <a:spcAft>
                    <a:spcPct val="0"/>
                  </a:spcAft>
                  <a:defRPr sz="2800">
                    <a:solidFill>
                      <a:schemeClr val="tx1"/>
                    </a:solidFill>
                    <a:latin typeface="Comic Sans MS" pitchFamily="66" charset="0"/>
                    <a:cs typeface="Arial" pitchFamily="34" charset="0"/>
                  </a:defRPr>
                </a:lvl8pPr>
                <a:lvl9pPr marL="1828800" eaLnBrk="0" fontAlgn="base" hangingPunct="0">
                  <a:spcBef>
                    <a:spcPct val="0"/>
                  </a:spcBef>
                  <a:spcAft>
                    <a:spcPct val="0"/>
                  </a:spcAft>
                  <a:defRPr sz="2800">
                    <a:solidFill>
                      <a:schemeClr val="tx1"/>
                    </a:solidFill>
                    <a:latin typeface="Comic Sans MS" pitchFamily="66" charset="0"/>
                    <a:cs typeface="Arial" pitchFamily="34" charset="0"/>
                  </a:defRPr>
                </a:lvl9pPr>
              </a:lstStyle>
              <a:p>
                <a:r>
                  <a:rPr lang="en-US" sz="1800" b="1">
                    <a:solidFill>
                      <a:schemeClr val="bg1"/>
                    </a:solidFill>
                    <a:latin typeface="Arial" pitchFamily="34" charset="0"/>
                    <a:ea typeface="MS PGothic" pitchFamily="34" charset="-128"/>
                  </a:rPr>
                  <a:t>Present</a:t>
                </a:r>
              </a:p>
            </p:txBody>
          </p:sp>
        </p:grpSp>
        <p:grpSp>
          <p:nvGrpSpPr>
            <p:cNvPr id="31748" name="Group 6"/>
            <p:cNvGrpSpPr>
              <a:grpSpLocks noChangeAspect="1"/>
            </p:cNvGrpSpPr>
            <p:nvPr/>
          </p:nvGrpSpPr>
          <p:grpSpPr bwMode="auto">
            <a:xfrm>
              <a:off x="4803775" y="4876800"/>
              <a:ext cx="4035425" cy="1943100"/>
              <a:chOff x="-1057" y="1056"/>
              <a:chExt cx="1923" cy="962"/>
            </a:xfrm>
          </p:grpSpPr>
          <p:pic>
            <p:nvPicPr>
              <p:cNvPr id="31754"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7" y="1056"/>
                <a:ext cx="1923" cy="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5" name="Text Box 8"/>
              <p:cNvSpPr txBox="1">
                <a:spLocks noChangeAspect="1" noChangeArrowheads="1"/>
              </p:cNvSpPr>
              <p:nvPr/>
            </p:nvSpPr>
            <p:spPr bwMode="auto">
              <a:xfrm>
                <a:off x="-1035" y="1056"/>
                <a:ext cx="269"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pitchFamily="66" charset="0"/>
                    <a:cs typeface="Arial" pitchFamily="34" charset="0"/>
                  </a:defRPr>
                </a:lvl1pPr>
                <a:lvl2pPr marL="37931725" indent="-37474525" eaLnBrk="0" hangingPunct="0">
                  <a:defRPr sz="2800">
                    <a:solidFill>
                      <a:schemeClr val="tx1"/>
                    </a:solidFill>
                    <a:latin typeface="Comic Sans MS" pitchFamily="66" charset="0"/>
                    <a:cs typeface="Arial" pitchFamily="34" charset="0"/>
                  </a:defRPr>
                </a:lvl2pPr>
                <a:lvl3pPr eaLnBrk="0" hangingPunct="0">
                  <a:defRPr sz="2800">
                    <a:solidFill>
                      <a:schemeClr val="tx1"/>
                    </a:solidFill>
                    <a:latin typeface="Comic Sans MS" pitchFamily="66" charset="0"/>
                    <a:cs typeface="Arial" pitchFamily="34" charset="0"/>
                  </a:defRPr>
                </a:lvl3pPr>
                <a:lvl4pPr eaLnBrk="0" hangingPunct="0">
                  <a:defRPr sz="2800">
                    <a:solidFill>
                      <a:schemeClr val="tx1"/>
                    </a:solidFill>
                    <a:latin typeface="Comic Sans MS" pitchFamily="66" charset="0"/>
                    <a:cs typeface="Arial" pitchFamily="34" charset="0"/>
                  </a:defRPr>
                </a:lvl4pPr>
                <a:lvl5pPr eaLnBrk="0" hangingPunct="0">
                  <a:defRPr sz="2800">
                    <a:solidFill>
                      <a:schemeClr val="tx1"/>
                    </a:solidFill>
                    <a:latin typeface="Comic Sans MS" pitchFamily="66" charset="0"/>
                    <a:cs typeface="Arial" pitchFamily="34" charset="0"/>
                  </a:defRPr>
                </a:lvl5pPr>
                <a:lvl6pPr marL="457200" eaLnBrk="0" fontAlgn="base" hangingPunct="0">
                  <a:spcBef>
                    <a:spcPct val="0"/>
                  </a:spcBef>
                  <a:spcAft>
                    <a:spcPct val="0"/>
                  </a:spcAft>
                  <a:defRPr sz="2800">
                    <a:solidFill>
                      <a:schemeClr val="tx1"/>
                    </a:solidFill>
                    <a:latin typeface="Comic Sans MS" pitchFamily="66" charset="0"/>
                    <a:cs typeface="Arial" pitchFamily="34" charset="0"/>
                  </a:defRPr>
                </a:lvl6pPr>
                <a:lvl7pPr marL="914400" eaLnBrk="0" fontAlgn="base" hangingPunct="0">
                  <a:spcBef>
                    <a:spcPct val="0"/>
                  </a:spcBef>
                  <a:spcAft>
                    <a:spcPct val="0"/>
                  </a:spcAft>
                  <a:defRPr sz="2800">
                    <a:solidFill>
                      <a:schemeClr val="tx1"/>
                    </a:solidFill>
                    <a:latin typeface="Comic Sans MS" pitchFamily="66" charset="0"/>
                    <a:cs typeface="Arial" pitchFamily="34" charset="0"/>
                  </a:defRPr>
                </a:lvl7pPr>
                <a:lvl8pPr marL="1371600" eaLnBrk="0" fontAlgn="base" hangingPunct="0">
                  <a:spcBef>
                    <a:spcPct val="0"/>
                  </a:spcBef>
                  <a:spcAft>
                    <a:spcPct val="0"/>
                  </a:spcAft>
                  <a:defRPr sz="2800">
                    <a:solidFill>
                      <a:schemeClr val="tx1"/>
                    </a:solidFill>
                    <a:latin typeface="Comic Sans MS" pitchFamily="66" charset="0"/>
                    <a:cs typeface="Arial" pitchFamily="34" charset="0"/>
                  </a:defRPr>
                </a:lvl8pPr>
                <a:lvl9pPr marL="1828800" eaLnBrk="0" fontAlgn="base" hangingPunct="0">
                  <a:spcBef>
                    <a:spcPct val="0"/>
                  </a:spcBef>
                  <a:spcAft>
                    <a:spcPct val="0"/>
                  </a:spcAft>
                  <a:defRPr sz="2800">
                    <a:solidFill>
                      <a:schemeClr val="tx1"/>
                    </a:solidFill>
                    <a:latin typeface="Comic Sans MS" pitchFamily="66" charset="0"/>
                    <a:cs typeface="Arial" pitchFamily="34" charset="0"/>
                  </a:defRPr>
                </a:lvl9pPr>
              </a:lstStyle>
              <a:p>
                <a:r>
                  <a:rPr lang="en-US" sz="1800" b="1">
                    <a:solidFill>
                      <a:schemeClr val="bg1"/>
                    </a:solidFill>
                    <a:latin typeface="Arial" pitchFamily="34" charset="0"/>
                    <a:ea typeface="MS PGothic" pitchFamily="34" charset="-128"/>
                  </a:rPr>
                  <a:t>280</a:t>
                </a:r>
                <a:endParaRPr lang="en-US" sz="1800" b="1">
                  <a:latin typeface="Arial" pitchFamily="34" charset="0"/>
                  <a:ea typeface="MS PGothic" pitchFamily="34" charset="-128"/>
                </a:endParaRPr>
              </a:p>
            </p:txBody>
          </p:sp>
        </p:grpSp>
        <p:grpSp>
          <p:nvGrpSpPr>
            <p:cNvPr id="31749" name="Group 9"/>
            <p:cNvGrpSpPr>
              <a:grpSpLocks noChangeAspect="1"/>
            </p:cNvGrpSpPr>
            <p:nvPr/>
          </p:nvGrpSpPr>
          <p:grpSpPr bwMode="auto">
            <a:xfrm>
              <a:off x="4800600" y="2895600"/>
              <a:ext cx="4035425" cy="1943100"/>
              <a:chOff x="1104" y="2253"/>
              <a:chExt cx="1923" cy="962"/>
            </a:xfrm>
          </p:grpSpPr>
          <p:pic>
            <p:nvPicPr>
              <p:cNvPr id="31752"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4" y="2253"/>
                <a:ext cx="1923" cy="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3" name="Text Box 11"/>
              <p:cNvSpPr txBox="1">
                <a:spLocks noChangeAspect="1" noChangeArrowheads="1"/>
              </p:cNvSpPr>
              <p:nvPr/>
            </p:nvSpPr>
            <p:spPr bwMode="auto">
              <a:xfrm>
                <a:off x="1104" y="2253"/>
                <a:ext cx="269"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pitchFamily="66" charset="0"/>
                    <a:cs typeface="Arial" pitchFamily="34" charset="0"/>
                  </a:defRPr>
                </a:lvl1pPr>
                <a:lvl2pPr marL="37931725" indent="-37474525" eaLnBrk="0" hangingPunct="0">
                  <a:defRPr sz="2800">
                    <a:solidFill>
                      <a:schemeClr val="tx1"/>
                    </a:solidFill>
                    <a:latin typeface="Comic Sans MS" pitchFamily="66" charset="0"/>
                    <a:cs typeface="Arial" pitchFamily="34" charset="0"/>
                  </a:defRPr>
                </a:lvl2pPr>
                <a:lvl3pPr eaLnBrk="0" hangingPunct="0">
                  <a:defRPr sz="2800">
                    <a:solidFill>
                      <a:schemeClr val="tx1"/>
                    </a:solidFill>
                    <a:latin typeface="Comic Sans MS" pitchFamily="66" charset="0"/>
                    <a:cs typeface="Arial" pitchFamily="34" charset="0"/>
                  </a:defRPr>
                </a:lvl3pPr>
                <a:lvl4pPr eaLnBrk="0" hangingPunct="0">
                  <a:defRPr sz="2800">
                    <a:solidFill>
                      <a:schemeClr val="tx1"/>
                    </a:solidFill>
                    <a:latin typeface="Comic Sans MS" pitchFamily="66" charset="0"/>
                    <a:cs typeface="Arial" pitchFamily="34" charset="0"/>
                  </a:defRPr>
                </a:lvl4pPr>
                <a:lvl5pPr eaLnBrk="0" hangingPunct="0">
                  <a:defRPr sz="2800">
                    <a:solidFill>
                      <a:schemeClr val="tx1"/>
                    </a:solidFill>
                    <a:latin typeface="Comic Sans MS" pitchFamily="66" charset="0"/>
                    <a:cs typeface="Arial" pitchFamily="34" charset="0"/>
                  </a:defRPr>
                </a:lvl5pPr>
                <a:lvl6pPr marL="457200" eaLnBrk="0" fontAlgn="base" hangingPunct="0">
                  <a:spcBef>
                    <a:spcPct val="0"/>
                  </a:spcBef>
                  <a:spcAft>
                    <a:spcPct val="0"/>
                  </a:spcAft>
                  <a:defRPr sz="2800">
                    <a:solidFill>
                      <a:schemeClr val="tx1"/>
                    </a:solidFill>
                    <a:latin typeface="Comic Sans MS" pitchFamily="66" charset="0"/>
                    <a:cs typeface="Arial" pitchFamily="34" charset="0"/>
                  </a:defRPr>
                </a:lvl6pPr>
                <a:lvl7pPr marL="914400" eaLnBrk="0" fontAlgn="base" hangingPunct="0">
                  <a:spcBef>
                    <a:spcPct val="0"/>
                  </a:spcBef>
                  <a:spcAft>
                    <a:spcPct val="0"/>
                  </a:spcAft>
                  <a:defRPr sz="2800">
                    <a:solidFill>
                      <a:schemeClr val="tx1"/>
                    </a:solidFill>
                    <a:latin typeface="Comic Sans MS" pitchFamily="66" charset="0"/>
                    <a:cs typeface="Arial" pitchFamily="34" charset="0"/>
                  </a:defRPr>
                </a:lvl7pPr>
                <a:lvl8pPr marL="1371600" eaLnBrk="0" fontAlgn="base" hangingPunct="0">
                  <a:spcBef>
                    <a:spcPct val="0"/>
                  </a:spcBef>
                  <a:spcAft>
                    <a:spcPct val="0"/>
                  </a:spcAft>
                  <a:defRPr sz="2800">
                    <a:solidFill>
                      <a:schemeClr val="tx1"/>
                    </a:solidFill>
                    <a:latin typeface="Comic Sans MS" pitchFamily="66" charset="0"/>
                    <a:cs typeface="Arial" pitchFamily="34" charset="0"/>
                  </a:defRPr>
                </a:lvl8pPr>
                <a:lvl9pPr marL="1828800" eaLnBrk="0" fontAlgn="base" hangingPunct="0">
                  <a:spcBef>
                    <a:spcPct val="0"/>
                  </a:spcBef>
                  <a:spcAft>
                    <a:spcPct val="0"/>
                  </a:spcAft>
                  <a:defRPr sz="2800">
                    <a:solidFill>
                      <a:schemeClr val="tx1"/>
                    </a:solidFill>
                    <a:latin typeface="Comic Sans MS" pitchFamily="66" charset="0"/>
                    <a:cs typeface="Arial" pitchFamily="34" charset="0"/>
                  </a:defRPr>
                </a:lvl9pPr>
              </a:lstStyle>
              <a:p>
                <a:r>
                  <a:rPr lang="en-US" sz="1800" b="1">
                    <a:solidFill>
                      <a:schemeClr val="bg1"/>
                    </a:solidFill>
                    <a:latin typeface="Arial" pitchFamily="34" charset="0"/>
                    <a:ea typeface="MS PGothic" pitchFamily="34" charset="-128"/>
                  </a:rPr>
                  <a:t>150</a:t>
                </a:r>
              </a:p>
            </p:txBody>
          </p:sp>
        </p:grpSp>
      </p:grpSp>
      <p:sp>
        <p:nvSpPr>
          <p:cNvPr id="31750" name="Text Box 12"/>
          <p:cNvSpPr txBox="1">
            <a:spLocks noChangeArrowheads="1"/>
          </p:cNvSpPr>
          <p:nvPr/>
        </p:nvSpPr>
        <p:spPr bwMode="auto">
          <a:xfrm>
            <a:off x="228600" y="914400"/>
            <a:ext cx="4114800" cy="2819400"/>
          </a:xfrm>
          <a:prstGeom prst="rect">
            <a:avLst/>
          </a:prstGeom>
          <a:solidFill>
            <a:srgbClr val="C0C0C0">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Comic Sans MS" pitchFamily="66" charset="0"/>
                <a:cs typeface="Arial" pitchFamily="34" charset="0"/>
              </a:defRPr>
            </a:lvl1pPr>
            <a:lvl2pPr marL="37931725" indent="-37474525" eaLnBrk="0" hangingPunct="0">
              <a:defRPr sz="2800">
                <a:solidFill>
                  <a:schemeClr val="tx1"/>
                </a:solidFill>
                <a:latin typeface="Comic Sans MS" pitchFamily="66" charset="0"/>
                <a:cs typeface="Arial" pitchFamily="34" charset="0"/>
              </a:defRPr>
            </a:lvl2pPr>
            <a:lvl3pPr eaLnBrk="0" hangingPunct="0">
              <a:defRPr sz="2800">
                <a:solidFill>
                  <a:schemeClr val="tx1"/>
                </a:solidFill>
                <a:latin typeface="Comic Sans MS" pitchFamily="66" charset="0"/>
                <a:cs typeface="Arial" pitchFamily="34" charset="0"/>
              </a:defRPr>
            </a:lvl3pPr>
            <a:lvl4pPr eaLnBrk="0" hangingPunct="0">
              <a:defRPr sz="2800">
                <a:solidFill>
                  <a:schemeClr val="tx1"/>
                </a:solidFill>
                <a:latin typeface="Comic Sans MS" pitchFamily="66" charset="0"/>
                <a:cs typeface="Arial" pitchFamily="34" charset="0"/>
              </a:defRPr>
            </a:lvl4pPr>
            <a:lvl5pPr eaLnBrk="0" hangingPunct="0">
              <a:defRPr sz="2800">
                <a:solidFill>
                  <a:schemeClr val="tx1"/>
                </a:solidFill>
                <a:latin typeface="Comic Sans MS" pitchFamily="66" charset="0"/>
                <a:cs typeface="Arial" pitchFamily="34" charset="0"/>
              </a:defRPr>
            </a:lvl5pPr>
            <a:lvl6pPr marL="457200" eaLnBrk="0" fontAlgn="base" hangingPunct="0">
              <a:spcBef>
                <a:spcPct val="0"/>
              </a:spcBef>
              <a:spcAft>
                <a:spcPct val="0"/>
              </a:spcAft>
              <a:defRPr sz="2800">
                <a:solidFill>
                  <a:schemeClr val="tx1"/>
                </a:solidFill>
                <a:latin typeface="Comic Sans MS" pitchFamily="66" charset="0"/>
                <a:cs typeface="Arial" pitchFamily="34" charset="0"/>
              </a:defRPr>
            </a:lvl6pPr>
            <a:lvl7pPr marL="914400" eaLnBrk="0" fontAlgn="base" hangingPunct="0">
              <a:spcBef>
                <a:spcPct val="0"/>
              </a:spcBef>
              <a:spcAft>
                <a:spcPct val="0"/>
              </a:spcAft>
              <a:defRPr sz="2800">
                <a:solidFill>
                  <a:schemeClr val="tx1"/>
                </a:solidFill>
                <a:latin typeface="Comic Sans MS" pitchFamily="66" charset="0"/>
                <a:cs typeface="Arial" pitchFamily="34" charset="0"/>
              </a:defRPr>
            </a:lvl7pPr>
            <a:lvl8pPr marL="1371600" eaLnBrk="0" fontAlgn="base" hangingPunct="0">
              <a:spcBef>
                <a:spcPct val="0"/>
              </a:spcBef>
              <a:spcAft>
                <a:spcPct val="0"/>
              </a:spcAft>
              <a:defRPr sz="2800">
                <a:solidFill>
                  <a:schemeClr val="tx1"/>
                </a:solidFill>
                <a:latin typeface="Comic Sans MS" pitchFamily="66" charset="0"/>
                <a:cs typeface="Arial" pitchFamily="34" charset="0"/>
              </a:defRPr>
            </a:lvl8pPr>
            <a:lvl9pPr marL="1828800" eaLnBrk="0" fontAlgn="base" hangingPunct="0">
              <a:spcBef>
                <a:spcPct val="0"/>
              </a:spcBef>
              <a:spcAft>
                <a:spcPct val="0"/>
              </a:spcAft>
              <a:defRPr sz="2800">
                <a:solidFill>
                  <a:schemeClr val="tx1"/>
                </a:solidFill>
                <a:latin typeface="Comic Sans MS" pitchFamily="66" charset="0"/>
                <a:cs typeface="Arial" pitchFamily="34" charset="0"/>
              </a:defRPr>
            </a:lvl9pPr>
          </a:lstStyle>
          <a:p>
            <a:pPr eaLnBrk="1" hangingPunct="1">
              <a:buFont typeface="Times" charset="0"/>
              <a:buChar char="•"/>
            </a:pPr>
            <a:r>
              <a:rPr lang="en-US" sz="2400"/>
              <a:t> What is the age of the Earth, and how do we know?</a:t>
            </a:r>
          </a:p>
          <a:p>
            <a:pPr eaLnBrk="1" hangingPunct="1">
              <a:buFont typeface="Times" charset="0"/>
              <a:buChar char="•"/>
            </a:pPr>
            <a:endParaRPr lang="en-US" sz="2400"/>
          </a:p>
          <a:p>
            <a:pPr eaLnBrk="1" hangingPunct="1">
              <a:buFont typeface="Times" charset="0"/>
              <a:buChar char="•"/>
            </a:pPr>
            <a:r>
              <a:rPr lang="en-US" sz="2400"/>
              <a:t> What controls the major features on Earth’s surface?  </a:t>
            </a:r>
          </a:p>
        </p:txBody>
      </p:sp>
      <p:pic>
        <p:nvPicPr>
          <p:cNvPr id="31751" name="Picture 1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8600" y="3843867"/>
            <a:ext cx="41148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91775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0" y="1524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Comic Sans MS" pitchFamily="66" charset="0"/>
                <a:cs typeface="Arial" pitchFamily="34" charset="0"/>
              </a:defRPr>
            </a:lvl1pPr>
            <a:lvl2pPr marL="37931725" indent="-37474525" eaLnBrk="0" hangingPunct="0">
              <a:defRPr sz="2800">
                <a:solidFill>
                  <a:schemeClr val="tx1"/>
                </a:solidFill>
                <a:latin typeface="Comic Sans MS" pitchFamily="66" charset="0"/>
                <a:cs typeface="Arial" pitchFamily="34" charset="0"/>
              </a:defRPr>
            </a:lvl2pPr>
            <a:lvl3pPr eaLnBrk="0" hangingPunct="0">
              <a:defRPr sz="2800">
                <a:solidFill>
                  <a:schemeClr val="tx1"/>
                </a:solidFill>
                <a:latin typeface="Comic Sans MS" pitchFamily="66" charset="0"/>
                <a:cs typeface="Arial" pitchFamily="34" charset="0"/>
              </a:defRPr>
            </a:lvl3pPr>
            <a:lvl4pPr eaLnBrk="0" hangingPunct="0">
              <a:defRPr sz="2800">
                <a:solidFill>
                  <a:schemeClr val="tx1"/>
                </a:solidFill>
                <a:latin typeface="Comic Sans MS" pitchFamily="66" charset="0"/>
                <a:cs typeface="Arial" pitchFamily="34" charset="0"/>
              </a:defRPr>
            </a:lvl4pPr>
            <a:lvl5pPr eaLnBrk="0" hangingPunct="0">
              <a:defRPr sz="2800">
                <a:solidFill>
                  <a:schemeClr val="tx1"/>
                </a:solidFill>
                <a:latin typeface="Comic Sans MS" pitchFamily="66" charset="0"/>
                <a:cs typeface="Arial" pitchFamily="34" charset="0"/>
              </a:defRPr>
            </a:lvl5pPr>
            <a:lvl6pPr marL="457200" eaLnBrk="0" fontAlgn="base" hangingPunct="0">
              <a:spcBef>
                <a:spcPct val="0"/>
              </a:spcBef>
              <a:spcAft>
                <a:spcPct val="0"/>
              </a:spcAft>
              <a:defRPr sz="2800">
                <a:solidFill>
                  <a:schemeClr val="tx1"/>
                </a:solidFill>
                <a:latin typeface="Comic Sans MS" pitchFamily="66" charset="0"/>
                <a:cs typeface="Arial" pitchFamily="34" charset="0"/>
              </a:defRPr>
            </a:lvl6pPr>
            <a:lvl7pPr marL="914400" eaLnBrk="0" fontAlgn="base" hangingPunct="0">
              <a:spcBef>
                <a:spcPct val="0"/>
              </a:spcBef>
              <a:spcAft>
                <a:spcPct val="0"/>
              </a:spcAft>
              <a:defRPr sz="2800">
                <a:solidFill>
                  <a:schemeClr val="tx1"/>
                </a:solidFill>
                <a:latin typeface="Comic Sans MS" pitchFamily="66" charset="0"/>
                <a:cs typeface="Arial" pitchFamily="34" charset="0"/>
              </a:defRPr>
            </a:lvl7pPr>
            <a:lvl8pPr marL="1371600" eaLnBrk="0" fontAlgn="base" hangingPunct="0">
              <a:spcBef>
                <a:spcPct val="0"/>
              </a:spcBef>
              <a:spcAft>
                <a:spcPct val="0"/>
              </a:spcAft>
              <a:defRPr sz="2800">
                <a:solidFill>
                  <a:schemeClr val="tx1"/>
                </a:solidFill>
                <a:latin typeface="Comic Sans MS" pitchFamily="66" charset="0"/>
                <a:cs typeface="Arial" pitchFamily="34" charset="0"/>
              </a:defRPr>
            </a:lvl8pPr>
            <a:lvl9pPr marL="1828800" eaLnBrk="0" fontAlgn="base" hangingPunct="0">
              <a:spcBef>
                <a:spcPct val="0"/>
              </a:spcBef>
              <a:spcAft>
                <a:spcPct val="0"/>
              </a:spcAft>
              <a:defRPr sz="2800">
                <a:solidFill>
                  <a:schemeClr val="tx1"/>
                </a:solidFill>
                <a:latin typeface="Comic Sans MS" pitchFamily="66" charset="0"/>
                <a:cs typeface="Arial" pitchFamily="34" charset="0"/>
              </a:defRPr>
            </a:lvl9pPr>
          </a:lstStyle>
          <a:p>
            <a:pPr algn="ctr" eaLnBrk="1" hangingPunct="1"/>
            <a:r>
              <a:rPr lang="en-US" sz="3200" b="1" dirty="0">
                <a:solidFill>
                  <a:srgbClr val="0000FF"/>
                </a:solidFill>
              </a:rPr>
              <a:t>Our Fluid Earth: Atmosphere &amp; Ocean </a:t>
            </a:r>
          </a:p>
        </p:txBody>
      </p:sp>
      <p:sp>
        <p:nvSpPr>
          <p:cNvPr id="32771" name="Text Box 3"/>
          <p:cNvSpPr txBox="1">
            <a:spLocks noChangeArrowheads="1"/>
          </p:cNvSpPr>
          <p:nvPr/>
        </p:nvSpPr>
        <p:spPr bwMode="auto">
          <a:xfrm>
            <a:off x="228600" y="1447800"/>
            <a:ext cx="3429000" cy="4343400"/>
          </a:xfrm>
          <a:prstGeom prst="rect">
            <a:avLst/>
          </a:prstGeom>
          <a:solidFill>
            <a:srgbClr val="C0C0C0">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Comic Sans MS" pitchFamily="66" charset="0"/>
                <a:cs typeface="Arial" pitchFamily="34" charset="0"/>
              </a:defRPr>
            </a:lvl1pPr>
            <a:lvl2pPr marL="37931725" indent="-37474525" eaLnBrk="0" hangingPunct="0">
              <a:defRPr sz="2800">
                <a:solidFill>
                  <a:schemeClr val="tx1"/>
                </a:solidFill>
                <a:latin typeface="Comic Sans MS" pitchFamily="66" charset="0"/>
                <a:cs typeface="Arial" pitchFamily="34" charset="0"/>
              </a:defRPr>
            </a:lvl2pPr>
            <a:lvl3pPr eaLnBrk="0" hangingPunct="0">
              <a:defRPr sz="2800">
                <a:solidFill>
                  <a:schemeClr val="tx1"/>
                </a:solidFill>
                <a:latin typeface="Comic Sans MS" pitchFamily="66" charset="0"/>
                <a:cs typeface="Arial" pitchFamily="34" charset="0"/>
              </a:defRPr>
            </a:lvl3pPr>
            <a:lvl4pPr eaLnBrk="0" hangingPunct="0">
              <a:defRPr sz="2800">
                <a:solidFill>
                  <a:schemeClr val="tx1"/>
                </a:solidFill>
                <a:latin typeface="Comic Sans MS" pitchFamily="66" charset="0"/>
                <a:cs typeface="Arial" pitchFamily="34" charset="0"/>
              </a:defRPr>
            </a:lvl4pPr>
            <a:lvl5pPr eaLnBrk="0" hangingPunct="0">
              <a:defRPr sz="2800">
                <a:solidFill>
                  <a:schemeClr val="tx1"/>
                </a:solidFill>
                <a:latin typeface="Comic Sans MS" pitchFamily="66" charset="0"/>
                <a:cs typeface="Arial" pitchFamily="34" charset="0"/>
              </a:defRPr>
            </a:lvl5pPr>
            <a:lvl6pPr marL="457200" eaLnBrk="0" fontAlgn="base" hangingPunct="0">
              <a:spcBef>
                <a:spcPct val="0"/>
              </a:spcBef>
              <a:spcAft>
                <a:spcPct val="0"/>
              </a:spcAft>
              <a:defRPr sz="2800">
                <a:solidFill>
                  <a:schemeClr val="tx1"/>
                </a:solidFill>
                <a:latin typeface="Comic Sans MS" pitchFamily="66" charset="0"/>
                <a:cs typeface="Arial" pitchFamily="34" charset="0"/>
              </a:defRPr>
            </a:lvl6pPr>
            <a:lvl7pPr marL="914400" eaLnBrk="0" fontAlgn="base" hangingPunct="0">
              <a:spcBef>
                <a:spcPct val="0"/>
              </a:spcBef>
              <a:spcAft>
                <a:spcPct val="0"/>
              </a:spcAft>
              <a:defRPr sz="2800">
                <a:solidFill>
                  <a:schemeClr val="tx1"/>
                </a:solidFill>
                <a:latin typeface="Comic Sans MS" pitchFamily="66" charset="0"/>
                <a:cs typeface="Arial" pitchFamily="34" charset="0"/>
              </a:defRPr>
            </a:lvl7pPr>
            <a:lvl8pPr marL="1371600" eaLnBrk="0" fontAlgn="base" hangingPunct="0">
              <a:spcBef>
                <a:spcPct val="0"/>
              </a:spcBef>
              <a:spcAft>
                <a:spcPct val="0"/>
              </a:spcAft>
              <a:defRPr sz="2800">
                <a:solidFill>
                  <a:schemeClr val="tx1"/>
                </a:solidFill>
                <a:latin typeface="Comic Sans MS" pitchFamily="66" charset="0"/>
                <a:cs typeface="Arial" pitchFamily="34" charset="0"/>
              </a:defRPr>
            </a:lvl8pPr>
            <a:lvl9pPr marL="1828800" eaLnBrk="0" fontAlgn="base" hangingPunct="0">
              <a:spcBef>
                <a:spcPct val="0"/>
              </a:spcBef>
              <a:spcAft>
                <a:spcPct val="0"/>
              </a:spcAft>
              <a:defRPr sz="2800">
                <a:solidFill>
                  <a:schemeClr val="tx1"/>
                </a:solidFill>
                <a:latin typeface="Comic Sans MS" pitchFamily="66" charset="0"/>
                <a:cs typeface="Arial" pitchFamily="34" charset="0"/>
              </a:defRPr>
            </a:lvl9pPr>
          </a:lstStyle>
          <a:p>
            <a:pPr eaLnBrk="1" hangingPunct="1">
              <a:buFont typeface="Times" charset="0"/>
              <a:buChar char="•"/>
            </a:pPr>
            <a:r>
              <a:rPr lang="en-US" sz="2400" dirty="0"/>
              <a:t> From fiery hell to deep freeze. What controls Earth’s climate?</a:t>
            </a:r>
          </a:p>
          <a:p>
            <a:pPr eaLnBrk="1" hangingPunct="1">
              <a:buFont typeface="Times" charset="0"/>
              <a:buNone/>
            </a:pPr>
            <a:endParaRPr lang="en-US" sz="2400" dirty="0"/>
          </a:p>
          <a:p>
            <a:pPr eaLnBrk="1" hangingPunct="1">
              <a:buFont typeface="Times" charset="0"/>
              <a:buChar char="•"/>
            </a:pPr>
            <a:r>
              <a:rPr lang="en-US" sz="2400" dirty="0"/>
              <a:t> Why do the winds blow?</a:t>
            </a:r>
          </a:p>
          <a:p>
            <a:pPr eaLnBrk="1" hangingPunct="1">
              <a:buFont typeface="Times" charset="0"/>
              <a:buChar char="•"/>
            </a:pPr>
            <a:endParaRPr lang="en-US" sz="2400" dirty="0"/>
          </a:p>
          <a:p>
            <a:pPr eaLnBrk="1" hangingPunct="1">
              <a:buFont typeface="Times" charset="0"/>
              <a:buChar char="•"/>
            </a:pPr>
            <a:r>
              <a:rPr lang="en-US" sz="2400" dirty="0"/>
              <a:t> Global warming? How, why, and so what?</a:t>
            </a:r>
          </a:p>
        </p:txBody>
      </p:sp>
      <p:pic>
        <p:nvPicPr>
          <p:cNvPr id="3277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08480" y="838200"/>
            <a:ext cx="4321924" cy="304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277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7599" y="4038600"/>
            <a:ext cx="5423687" cy="2806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29957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Badgley2007.A.jpg"/>
          <p:cNvPicPr>
            <a:picLocks noChangeAspect="1"/>
          </p:cNvPicPr>
          <p:nvPr/>
        </p:nvPicPr>
        <p:blipFill>
          <a:blip r:embed="rId3" cstate="print">
            <a:lum bright="14000"/>
            <a:extLst>
              <a:ext uri="{28A0092B-C50C-407E-A947-70E740481C1C}">
                <a14:useLocalDpi xmlns:a14="http://schemas.microsoft.com/office/drawing/2010/main"/>
              </a:ext>
            </a:extLst>
          </a:blip>
          <a:stretch>
            <a:fillRect/>
          </a:stretch>
        </p:blipFill>
        <p:spPr>
          <a:xfrm>
            <a:off x="313266" y="990600"/>
            <a:ext cx="2762250" cy="2209800"/>
          </a:xfrm>
          <a:prstGeom prst="rect">
            <a:avLst/>
          </a:prstGeom>
          <a:ln>
            <a:solidFill>
              <a:schemeClr val="bg2">
                <a:lumMod val="25000"/>
              </a:schemeClr>
            </a:solidFill>
          </a:ln>
        </p:spPr>
      </p:pic>
      <p:sp>
        <p:nvSpPr>
          <p:cNvPr id="38914" name="TextBox 4"/>
          <p:cNvSpPr txBox="1">
            <a:spLocks noChangeArrowheads="1"/>
          </p:cNvSpPr>
          <p:nvPr/>
        </p:nvSpPr>
        <p:spPr bwMode="auto">
          <a:xfrm>
            <a:off x="76200" y="3507700"/>
            <a:ext cx="5638800"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800">
                <a:solidFill>
                  <a:schemeClr val="tx1"/>
                </a:solidFill>
                <a:latin typeface="Comic Sans MS" charset="0"/>
                <a:ea typeface="ＭＳ Ｐゴシック" charset="0"/>
                <a:cs typeface="ＭＳ Ｐゴシック" charset="0"/>
              </a:defRPr>
            </a:lvl1pPr>
            <a:lvl2pPr marL="742950" indent="-285750" defTabSz="457200" eaLnBrk="0" hangingPunct="0">
              <a:defRPr sz="2800">
                <a:solidFill>
                  <a:schemeClr val="tx1"/>
                </a:solidFill>
                <a:latin typeface="Comic Sans MS" charset="0"/>
                <a:ea typeface="ＭＳ Ｐゴシック" charset="0"/>
              </a:defRPr>
            </a:lvl2pPr>
            <a:lvl3pPr marL="1143000" indent="-228600" defTabSz="457200" eaLnBrk="0" hangingPunct="0">
              <a:defRPr sz="2800">
                <a:solidFill>
                  <a:schemeClr val="tx1"/>
                </a:solidFill>
                <a:latin typeface="Comic Sans MS" charset="0"/>
                <a:ea typeface="ＭＳ Ｐゴシック" charset="0"/>
              </a:defRPr>
            </a:lvl3pPr>
            <a:lvl4pPr marL="1600200" indent="-228600" defTabSz="457200" eaLnBrk="0" hangingPunct="0">
              <a:defRPr sz="2800">
                <a:solidFill>
                  <a:schemeClr val="tx1"/>
                </a:solidFill>
                <a:latin typeface="Comic Sans MS" charset="0"/>
                <a:ea typeface="ＭＳ Ｐゴシック" charset="0"/>
              </a:defRPr>
            </a:lvl4pPr>
            <a:lvl5pPr marL="2057400" indent="-228600" defTabSz="4572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r>
              <a:rPr lang="en-US" sz="2400" dirty="0">
                <a:solidFill>
                  <a:srgbClr val="864905"/>
                </a:solidFill>
                <a:latin typeface="Arial"/>
                <a:cs typeface="Arial"/>
              </a:rPr>
              <a:t>Research interests</a:t>
            </a:r>
          </a:p>
          <a:p>
            <a:pPr eaLnBrk="1" hangingPunct="1"/>
            <a:r>
              <a:rPr lang="en-US" sz="2400" dirty="0">
                <a:latin typeface="Arial"/>
                <a:cs typeface="Arial"/>
              </a:rPr>
              <a:t>  </a:t>
            </a:r>
            <a:r>
              <a:rPr lang="en-US" sz="1800" dirty="0" smtClean="0">
                <a:solidFill>
                  <a:srgbClr val="674A74"/>
                </a:solidFill>
                <a:latin typeface="Arial"/>
                <a:cs typeface="Arial"/>
              </a:rPr>
              <a:t>Fossil </a:t>
            </a:r>
            <a:r>
              <a:rPr lang="en-US" sz="1800" dirty="0">
                <a:solidFill>
                  <a:srgbClr val="674A74"/>
                </a:solidFill>
                <a:latin typeface="Arial"/>
                <a:cs typeface="Arial"/>
              </a:rPr>
              <a:t>record of mammals</a:t>
            </a:r>
          </a:p>
          <a:p>
            <a:pPr eaLnBrk="1" hangingPunct="1"/>
            <a:r>
              <a:rPr lang="en-US" sz="1800" dirty="0">
                <a:solidFill>
                  <a:srgbClr val="674A74"/>
                </a:solidFill>
                <a:latin typeface="Arial"/>
                <a:cs typeface="Arial"/>
              </a:rPr>
              <a:t>   How mammals respond to climate over deep time</a:t>
            </a:r>
          </a:p>
          <a:p>
            <a:pPr eaLnBrk="1" hangingPunct="1"/>
            <a:r>
              <a:rPr lang="en-US" sz="1800" dirty="0">
                <a:solidFill>
                  <a:srgbClr val="674A74"/>
                </a:solidFill>
                <a:latin typeface="Arial"/>
                <a:cs typeface="Arial"/>
              </a:rPr>
              <a:t>   How landscapes influence </a:t>
            </a:r>
            <a:r>
              <a:rPr lang="en-US" sz="1800" dirty="0" smtClean="0">
                <a:solidFill>
                  <a:srgbClr val="674A74"/>
                </a:solidFill>
                <a:latin typeface="Arial"/>
                <a:cs typeface="Arial"/>
              </a:rPr>
              <a:t>mammal </a:t>
            </a:r>
            <a:r>
              <a:rPr lang="en-US" sz="1800" dirty="0">
                <a:solidFill>
                  <a:srgbClr val="674A74"/>
                </a:solidFill>
                <a:latin typeface="Arial"/>
                <a:cs typeface="Arial"/>
              </a:rPr>
              <a:t>diversity</a:t>
            </a:r>
            <a:br>
              <a:rPr lang="en-US" sz="1800" dirty="0">
                <a:solidFill>
                  <a:srgbClr val="674A74"/>
                </a:solidFill>
                <a:latin typeface="Arial"/>
                <a:cs typeface="Arial"/>
              </a:rPr>
            </a:br>
            <a:r>
              <a:rPr lang="en-US" sz="1800" dirty="0">
                <a:solidFill>
                  <a:srgbClr val="674A74"/>
                </a:solidFill>
                <a:latin typeface="Arial"/>
                <a:cs typeface="Arial"/>
              </a:rPr>
              <a:t>   How agriculture affects biodiversity</a:t>
            </a:r>
          </a:p>
          <a:p>
            <a:pPr eaLnBrk="1" hangingPunct="1"/>
            <a:r>
              <a:rPr lang="en-US" sz="2400" dirty="0">
                <a:solidFill>
                  <a:srgbClr val="864905"/>
                </a:solidFill>
                <a:latin typeface="Arial"/>
                <a:cs typeface="Arial"/>
              </a:rPr>
              <a:t>Teaching</a:t>
            </a:r>
          </a:p>
          <a:p>
            <a:pPr eaLnBrk="1" hangingPunct="1"/>
            <a:r>
              <a:rPr lang="en-US" sz="2000" dirty="0">
                <a:latin typeface="Arial"/>
                <a:cs typeface="Arial"/>
              </a:rPr>
              <a:t>   </a:t>
            </a:r>
            <a:r>
              <a:rPr lang="en-US" sz="1800" dirty="0">
                <a:solidFill>
                  <a:srgbClr val="674A74"/>
                </a:solidFill>
                <a:latin typeface="Arial"/>
                <a:cs typeface="Arial"/>
              </a:rPr>
              <a:t>Global Change </a:t>
            </a:r>
            <a:r>
              <a:rPr lang="en-US" sz="1800" dirty="0" smtClean="0">
                <a:solidFill>
                  <a:srgbClr val="674A74"/>
                </a:solidFill>
                <a:latin typeface="Arial"/>
                <a:cs typeface="Arial"/>
              </a:rPr>
              <a:t>I</a:t>
            </a:r>
            <a:endParaRPr lang="en-US" sz="1800" dirty="0">
              <a:solidFill>
                <a:srgbClr val="674A74"/>
              </a:solidFill>
              <a:latin typeface="Arial"/>
              <a:cs typeface="Arial"/>
            </a:endParaRPr>
          </a:p>
          <a:p>
            <a:pPr eaLnBrk="1" hangingPunct="1"/>
            <a:r>
              <a:rPr lang="en-US" sz="1800" dirty="0">
                <a:solidFill>
                  <a:srgbClr val="674A74"/>
                </a:solidFill>
                <a:latin typeface="Arial"/>
                <a:cs typeface="Arial"/>
              </a:rPr>
              <a:t>   </a:t>
            </a:r>
            <a:r>
              <a:rPr lang="en-US" sz="1800" dirty="0" smtClean="0">
                <a:solidFill>
                  <a:srgbClr val="674A74"/>
                </a:solidFill>
                <a:latin typeface="Arial"/>
                <a:cs typeface="Arial"/>
              </a:rPr>
              <a:t>Food</a:t>
            </a:r>
            <a:r>
              <a:rPr lang="en-US" sz="1800" dirty="0">
                <a:solidFill>
                  <a:srgbClr val="674A74"/>
                </a:solidFill>
                <a:latin typeface="Arial"/>
                <a:cs typeface="Arial"/>
              </a:rPr>
              <a:t>, Land, and Society </a:t>
            </a:r>
            <a:endParaRPr lang="en-US" sz="1800" dirty="0" smtClean="0">
              <a:solidFill>
                <a:srgbClr val="674A74"/>
              </a:solidFill>
              <a:latin typeface="Arial"/>
              <a:cs typeface="Arial"/>
            </a:endParaRPr>
          </a:p>
          <a:p>
            <a:pPr eaLnBrk="1" hangingPunct="1"/>
            <a:r>
              <a:rPr lang="en-US" sz="1800" dirty="0">
                <a:solidFill>
                  <a:srgbClr val="674A74"/>
                </a:solidFill>
                <a:latin typeface="Arial"/>
                <a:cs typeface="Arial"/>
              </a:rPr>
              <a:t> </a:t>
            </a:r>
            <a:r>
              <a:rPr lang="en-US" sz="1800" dirty="0" smtClean="0">
                <a:solidFill>
                  <a:srgbClr val="674A74"/>
                </a:solidFill>
                <a:latin typeface="Arial"/>
                <a:cs typeface="Arial"/>
              </a:rPr>
              <a:t>  Biogeography</a:t>
            </a:r>
            <a:endParaRPr lang="en-US" sz="1800" dirty="0">
              <a:solidFill>
                <a:srgbClr val="674A74"/>
              </a:solidFill>
              <a:latin typeface="Arial"/>
              <a:cs typeface="Arial"/>
            </a:endParaRPr>
          </a:p>
        </p:txBody>
      </p:sp>
      <p:pic>
        <p:nvPicPr>
          <p:cNvPr id="6" name="Picture 5" descr="CB working in garden.jpg"/>
          <p:cNvPicPr>
            <a:picLocks noChangeAspect="1"/>
          </p:cNvPicPr>
          <p:nvPr/>
        </p:nvPicPr>
        <p:blipFill>
          <a:blip r:embed="rId4">
            <a:lum bright="12000"/>
          </a:blip>
          <a:stretch>
            <a:fillRect/>
          </a:stretch>
        </p:blipFill>
        <p:spPr>
          <a:xfrm>
            <a:off x="5420175" y="3499733"/>
            <a:ext cx="3647626" cy="3186112"/>
          </a:xfrm>
          <a:prstGeom prst="rect">
            <a:avLst/>
          </a:prstGeom>
          <a:ln>
            <a:solidFill>
              <a:schemeClr val="bg1">
                <a:lumMod val="75000"/>
              </a:schemeClr>
            </a:solidFill>
          </a:ln>
        </p:spPr>
      </p:pic>
      <p:pic>
        <p:nvPicPr>
          <p:cNvPr id="7" name="Picture 6" descr="Chinji Fm after storm.jpg"/>
          <p:cNvPicPr>
            <a:picLocks noChangeAspect="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3388791" y="1"/>
            <a:ext cx="567901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Box 7"/>
          <p:cNvSpPr txBox="1">
            <a:spLocks noChangeArrowheads="1"/>
          </p:cNvSpPr>
          <p:nvPr/>
        </p:nvSpPr>
        <p:spPr bwMode="auto">
          <a:xfrm>
            <a:off x="228600" y="361950"/>
            <a:ext cx="2971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800">
                <a:solidFill>
                  <a:schemeClr val="tx1"/>
                </a:solidFill>
                <a:latin typeface="Comic Sans MS" charset="0"/>
                <a:ea typeface="ＭＳ Ｐゴシック" charset="0"/>
                <a:cs typeface="ＭＳ Ｐゴシック" charset="0"/>
              </a:defRPr>
            </a:lvl1pPr>
            <a:lvl2pPr marL="742950" indent="-285750" defTabSz="457200" eaLnBrk="0" hangingPunct="0">
              <a:defRPr sz="2800">
                <a:solidFill>
                  <a:schemeClr val="tx1"/>
                </a:solidFill>
                <a:latin typeface="Comic Sans MS" charset="0"/>
                <a:ea typeface="ＭＳ Ｐゴシック" charset="0"/>
              </a:defRPr>
            </a:lvl2pPr>
            <a:lvl3pPr marL="1143000" indent="-228600" defTabSz="457200" eaLnBrk="0" hangingPunct="0">
              <a:defRPr sz="2800">
                <a:solidFill>
                  <a:schemeClr val="tx1"/>
                </a:solidFill>
                <a:latin typeface="Comic Sans MS" charset="0"/>
                <a:ea typeface="ＭＳ Ｐゴシック" charset="0"/>
              </a:defRPr>
            </a:lvl3pPr>
            <a:lvl4pPr marL="1600200" indent="-228600" defTabSz="457200" eaLnBrk="0" hangingPunct="0">
              <a:defRPr sz="2800">
                <a:solidFill>
                  <a:schemeClr val="tx1"/>
                </a:solidFill>
                <a:latin typeface="Comic Sans MS" charset="0"/>
                <a:ea typeface="ＭＳ Ｐゴシック" charset="0"/>
              </a:defRPr>
            </a:lvl4pPr>
            <a:lvl5pPr marL="2057400" indent="-228600" defTabSz="4572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r>
              <a:rPr lang="en-US" sz="2400" dirty="0">
                <a:solidFill>
                  <a:srgbClr val="864905"/>
                </a:solidFill>
                <a:latin typeface="Arial"/>
                <a:cs typeface="Arial"/>
              </a:rPr>
              <a:t>Catherine</a:t>
            </a:r>
            <a:r>
              <a:rPr lang="en-US" sz="1800" dirty="0">
                <a:solidFill>
                  <a:srgbClr val="864905"/>
                </a:solidFill>
                <a:latin typeface="Arial"/>
                <a:cs typeface="Arial"/>
              </a:rPr>
              <a:t> </a:t>
            </a:r>
            <a:r>
              <a:rPr lang="en-US" sz="2400" dirty="0">
                <a:solidFill>
                  <a:srgbClr val="864905"/>
                </a:solidFill>
                <a:latin typeface="Arial"/>
                <a:cs typeface="Arial"/>
              </a:rPr>
              <a:t>Badgley</a:t>
            </a:r>
          </a:p>
        </p:txBody>
      </p:sp>
    </p:spTree>
    <p:extLst>
      <p:ext uri="{BB962C8B-B14F-4D97-AF65-F5344CB8AC3E}">
        <p14:creationId xmlns:p14="http://schemas.microsoft.com/office/powerpoint/2010/main" val="14714167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inted hills.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685800" y="6096000"/>
            <a:ext cx="4038600" cy="533400"/>
          </a:xfrm>
          <a:prstGeom prst="rect">
            <a:avLst/>
          </a:prstGeom>
          <a:noFill/>
        </p:spPr>
        <p:txBody>
          <a:bodyPr wrap="square" rtlCol="0">
            <a:spAutoFit/>
          </a:bodyPr>
          <a:lstStyle/>
          <a:p>
            <a:r>
              <a:rPr lang="en-US" dirty="0" smtClean="0">
                <a:solidFill>
                  <a:schemeClr val="bg1"/>
                </a:solidFill>
                <a:latin typeface="Arial"/>
                <a:cs typeface="Arial"/>
              </a:rPr>
              <a:t>Oregon: Painted Hills</a:t>
            </a:r>
            <a:endParaRPr lang="en-US" dirty="0">
              <a:solidFill>
                <a:schemeClr val="bg1"/>
              </a:solidFill>
              <a:latin typeface="Arial"/>
              <a:cs typeface="Arial"/>
            </a:endParaRPr>
          </a:p>
        </p:txBody>
      </p:sp>
    </p:spTree>
    <p:extLst>
      <p:ext uri="{BB962C8B-B14F-4D97-AF65-F5344CB8AC3E}">
        <p14:creationId xmlns:p14="http://schemas.microsoft.com/office/powerpoint/2010/main" val="2035805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62466"/>
          <p:cNvSpPr>
            <a:spLocks noGrp="1" noChangeArrowheads="1"/>
          </p:cNvSpPr>
          <p:nvPr>
            <p:ph type="ctrTitle"/>
          </p:nvPr>
        </p:nvSpPr>
        <p:spPr>
          <a:xfrm>
            <a:off x="685800" y="1524000"/>
            <a:ext cx="7772400" cy="1143000"/>
          </a:xfrm>
        </p:spPr>
        <p:txBody>
          <a:bodyPr/>
          <a:lstStyle/>
          <a:p>
            <a:pPr marL="0" indent="0" defTabSz="914400" eaLnBrk="1" hangingPunct="1"/>
            <a:r>
              <a:rPr lang="en-US" sz="2800" smtClean="0">
                <a:solidFill>
                  <a:srgbClr val="CC3300"/>
                </a:solidFill>
                <a:latin typeface="Comic Sans MS" pitchFamily="66" charset="0"/>
              </a:rPr>
              <a:t>Interdisciplinary, Team-taught </a:t>
            </a:r>
            <a:br>
              <a:rPr lang="en-US" sz="2800" smtClean="0">
                <a:solidFill>
                  <a:srgbClr val="CC3300"/>
                </a:solidFill>
                <a:latin typeface="Comic Sans MS" pitchFamily="66" charset="0"/>
              </a:rPr>
            </a:br>
            <a:r>
              <a:rPr lang="en-US" sz="2800" smtClean="0">
                <a:solidFill>
                  <a:srgbClr val="CC3300"/>
                </a:solidFill>
                <a:latin typeface="Comic Sans MS" pitchFamily="66" charset="0"/>
              </a:rPr>
              <a:t>Natural and Social Science Curriculum</a:t>
            </a:r>
          </a:p>
        </p:txBody>
      </p:sp>
      <p:sp>
        <p:nvSpPr>
          <p:cNvPr id="10243" name="Subtitle 62467"/>
          <p:cNvSpPr>
            <a:spLocks noGrp="1" noChangeArrowheads="1"/>
          </p:cNvSpPr>
          <p:nvPr>
            <p:ph type="subTitle" idx="1"/>
          </p:nvPr>
        </p:nvSpPr>
        <p:spPr>
          <a:xfrm>
            <a:off x="1295400" y="2895600"/>
            <a:ext cx="6400800" cy="2514600"/>
          </a:xfrm>
        </p:spPr>
        <p:txBody>
          <a:bodyPr/>
          <a:lstStyle/>
          <a:p>
            <a:pPr defTabSz="914400" eaLnBrk="1" hangingPunct="1"/>
            <a:r>
              <a:rPr lang="en-US" i="1" dirty="0" smtClean="0">
                <a:solidFill>
                  <a:srgbClr val="0070C0"/>
                </a:solidFill>
                <a:latin typeface="Comic Sans MS" pitchFamily="66" charset="0"/>
              </a:rPr>
              <a:t>“To become better equipped to contribute to the important debates concerning global environmental change, resource management, and societal adaptation strategies.”</a:t>
            </a:r>
          </a:p>
        </p:txBody>
      </p:sp>
      <p:sp>
        <p:nvSpPr>
          <p:cNvPr id="10244" name="Rectangle 62468"/>
          <p:cNvSpPr>
            <a:spLocks noChangeArrowheads="1"/>
          </p:cNvSpPr>
          <p:nvPr/>
        </p:nvSpPr>
        <p:spPr bwMode="auto">
          <a:xfrm>
            <a:off x="1897063" y="3040063"/>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sz="1800">
              <a:solidFill>
                <a:srgbClr val="000000"/>
              </a:solidFill>
            </a:endParaRPr>
          </a:p>
        </p:txBody>
      </p:sp>
      <p:sp>
        <p:nvSpPr>
          <p:cNvPr id="10245" name="Rectangle 62469"/>
          <p:cNvSpPr>
            <a:spLocks noChangeArrowheads="1"/>
          </p:cNvSpPr>
          <p:nvPr/>
        </p:nvSpPr>
        <p:spPr bwMode="auto">
          <a:xfrm>
            <a:off x="3567113" y="3040063"/>
            <a:ext cx="58039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sz="1800">
              <a:solidFill>
                <a:srgbClr val="000000"/>
              </a:solidFill>
            </a:endParaRPr>
          </a:p>
        </p:txBody>
      </p:sp>
      <p:pic>
        <p:nvPicPr>
          <p:cNvPr id="10246" name="Rectangle 624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76200"/>
            <a:ext cx="166687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Slide Number Placeholder 5"/>
          <p:cNvSpPr txBox="1">
            <a:spLocks noGrp="1"/>
          </p:cNvSpPr>
          <p:nvPr/>
        </p:nvSpPr>
        <p:spPr bwMode="auto">
          <a:xfrm>
            <a:off x="7315200" y="62484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sz="2800">
                <a:solidFill>
                  <a:schemeClr val="tx1"/>
                </a:solidFill>
                <a:latin typeface="Comic Sans MS" pitchFamily="66" charset="0"/>
                <a:cs typeface="Arial" pitchFamily="34" charset="0"/>
              </a:defRPr>
            </a:lvl1pPr>
            <a:lvl2pPr marL="742950" indent="-285750" eaLnBrk="0" hangingPunct="0">
              <a:defRPr sz="2800">
                <a:solidFill>
                  <a:schemeClr val="tx1"/>
                </a:solidFill>
                <a:latin typeface="Comic Sans MS" pitchFamily="66" charset="0"/>
                <a:cs typeface="Arial" pitchFamily="34" charset="0"/>
              </a:defRPr>
            </a:lvl2pPr>
            <a:lvl3pPr marL="1143000" indent="-228600" eaLnBrk="0" hangingPunct="0">
              <a:defRPr sz="2800">
                <a:solidFill>
                  <a:schemeClr val="tx1"/>
                </a:solidFill>
                <a:latin typeface="Comic Sans MS" pitchFamily="66" charset="0"/>
                <a:cs typeface="Arial" pitchFamily="34" charset="0"/>
              </a:defRPr>
            </a:lvl3pPr>
            <a:lvl4pPr marL="1600200" indent="-228600" eaLnBrk="0" hangingPunct="0">
              <a:defRPr sz="2800">
                <a:solidFill>
                  <a:schemeClr val="tx1"/>
                </a:solidFill>
                <a:latin typeface="Comic Sans MS" pitchFamily="66" charset="0"/>
                <a:cs typeface="Arial" pitchFamily="34" charset="0"/>
              </a:defRPr>
            </a:lvl4pPr>
            <a:lvl5pPr marL="2057400" indent="-228600" eaLnBrk="0" hangingPunct="0">
              <a:defRPr sz="28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8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8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8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800">
                <a:solidFill>
                  <a:schemeClr val="tx1"/>
                </a:solidFill>
                <a:latin typeface="Comic Sans MS" pitchFamily="66" charset="0"/>
                <a:cs typeface="Arial" pitchFamily="34" charset="0"/>
              </a:defRPr>
            </a:lvl9pPr>
          </a:lstStyle>
          <a:p>
            <a:pPr algn="r" eaLnBrk="1" hangingPunct="1"/>
            <a:fld id="{DF169C9E-FFB2-4C7D-A38C-6C675DEC4074}" type="slidenum">
              <a:rPr lang="en-US" sz="1000"/>
              <a:pPr algn="r" eaLnBrk="1" hangingPunct="1"/>
              <a:t>3</a:t>
            </a:fld>
            <a:endParaRPr lang="en-US" sz="1000"/>
          </a:p>
        </p:txBody>
      </p:sp>
      <p:sp>
        <p:nvSpPr>
          <p:cNvPr id="7180" name="Text Box 12"/>
          <p:cNvSpPr txBox="1">
            <a:spLocks noChangeArrowheads="1"/>
          </p:cNvSpPr>
          <p:nvPr/>
        </p:nvSpPr>
        <p:spPr bwMode="auto">
          <a:xfrm>
            <a:off x="1143000" y="5562600"/>
            <a:ext cx="65532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Comic Sans MS" pitchFamily="66" charset="0"/>
                <a:cs typeface="Arial" pitchFamily="34" charset="0"/>
              </a:defRPr>
            </a:lvl1pPr>
            <a:lvl2pPr marL="742950" indent="-285750" eaLnBrk="0" hangingPunct="0">
              <a:defRPr sz="2800">
                <a:solidFill>
                  <a:schemeClr val="tx1"/>
                </a:solidFill>
                <a:latin typeface="Comic Sans MS" pitchFamily="66" charset="0"/>
                <a:cs typeface="Arial" pitchFamily="34" charset="0"/>
              </a:defRPr>
            </a:lvl2pPr>
            <a:lvl3pPr marL="1143000" indent="-228600" eaLnBrk="0" hangingPunct="0">
              <a:defRPr sz="2800">
                <a:solidFill>
                  <a:schemeClr val="tx1"/>
                </a:solidFill>
                <a:latin typeface="Comic Sans MS" pitchFamily="66" charset="0"/>
                <a:cs typeface="Arial" pitchFamily="34" charset="0"/>
              </a:defRPr>
            </a:lvl3pPr>
            <a:lvl4pPr marL="1600200" indent="-228600" eaLnBrk="0" hangingPunct="0">
              <a:defRPr sz="2800">
                <a:solidFill>
                  <a:schemeClr val="tx1"/>
                </a:solidFill>
                <a:latin typeface="Comic Sans MS" pitchFamily="66" charset="0"/>
                <a:cs typeface="Arial" pitchFamily="34" charset="0"/>
              </a:defRPr>
            </a:lvl4pPr>
            <a:lvl5pPr marL="2057400" indent="-228600" eaLnBrk="0" hangingPunct="0">
              <a:defRPr sz="28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8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8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8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800">
                <a:solidFill>
                  <a:schemeClr val="tx1"/>
                </a:solidFill>
                <a:latin typeface="Comic Sans MS" pitchFamily="66" charset="0"/>
                <a:cs typeface="Arial" pitchFamily="34" charset="0"/>
              </a:defRPr>
            </a:lvl9pPr>
          </a:lstStyle>
          <a:p>
            <a:pPr algn="ctr" eaLnBrk="1" hangingPunct="1">
              <a:spcBef>
                <a:spcPct val="50000"/>
              </a:spcBef>
            </a:pPr>
            <a:r>
              <a:rPr lang="en-US"/>
              <a:t>Science and understanding changes, </a:t>
            </a:r>
            <a:r>
              <a:rPr lang="en-US" u="sng"/>
              <a:t>we have to keep up</a:t>
            </a:r>
            <a:r>
              <a:rPr lang="en-US"/>
              <a:t>!</a:t>
            </a:r>
          </a:p>
        </p:txBody>
      </p:sp>
      <p:pic>
        <p:nvPicPr>
          <p:cNvPr id="10249" name="Picture 7" descr="gcheadanim"/>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533400"/>
            <a:ext cx="4800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ohn Day Miocene mural.jpg"/>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200000"/>
                    </a14:imgEffect>
                    <a14:imgEffect>
                      <a14:brightnessContrast bright="20000"/>
                    </a14:imgEffect>
                  </a14:imgLayer>
                </a14:imgProps>
              </a:ext>
              <a:ext uri="{28A0092B-C50C-407E-A947-70E740481C1C}">
                <a14:useLocalDpi xmlns:a14="http://schemas.microsoft.com/office/drawing/2010/main" val="0"/>
              </a:ext>
            </a:extLst>
          </a:blip>
          <a:srcRect l="2778" t="2962" b="8148"/>
          <a:stretch/>
        </p:blipFill>
        <p:spPr>
          <a:xfrm>
            <a:off x="152400" y="304800"/>
            <a:ext cx="8778875" cy="6019800"/>
          </a:xfrm>
          <a:prstGeom prst="rect">
            <a:avLst/>
          </a:prstGeom>
        </p:spPr>
      </p:pic>
      <p:sp>
        <p:nvSpPr>
          <p:cNvPr id="3" name="TextBox 2"/>
          <p:cNvSpPr txBox="1"/>
          <p:nvPr/>
        </p:nvSpPr>
        <p:spPr>
          <a:xfrm>
            <a:off x="2057400" y="6248400"/>
            <a:ext cx="5562600" cy="523220"/>
          </a:xfrm>
          <a:prstGeom prst="rect">
            <a:avLst/>
          </a:prstGeom>
          <a:noFill/>
        </p:spPr>
        <p:txBody>
          <a:bodyPr wrap="square" rtlCol="0">
            <a:spAutoFit/>
          </a:bodyPr>
          <a:lstStyle/>
          <a:p>
            <a:r>
              <a:rPr lang="en-US" dirty="0" smtClean="0">
                <a:latin typeface="Arial"/>
                <a:cs typeface="Arial"/>
              </a:rPr>
              <a:t>Oregon 18 million years ago</a:t>
            </a:r>
            <a:endParaRPr lang="en-US" dirty="0">
              <a:latin typeface="Arial"/>
              <a:cs typeface="Arial"/>
            </a:endParaRPr>
          </a:p>
        </p:txBody>
      </p:sp>
    </p:spTree>
    <p:extLst>
      <p:ext uri="{BB962C8B-B14F-4D97-AF65-F5344CB8AC3E}">
        <p14:creationId xmlns:p14="http://schemas.microsoft.com/office/powerpoint/2010/main" val="12830456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idx="4294967295"/>
          </p:nvPr>
        </p:nvSpPr>
        <p:spPr/>
        <p:txBody>
          <a:bodyPr/>
          <a:lstStyle/>
          <a:p>
            <a:pPr eaLnBrk="1" hangingPunct="1"/>
            <a:r>
              <a:rPr lang="en-US" sz="3600" dirty="0">
                <a:solidFill>
                  <a:srgbClr val="525100"/>
                </a:solidFill>
                <a:latin typeface="Arial"/>
                <a:ea typeface="ＭＳ Ｐゴシック" charset="0"/>
                <a:cs typeface="Arial"/>
              </a:rPr>
              <a:t>My themes in Global Change I</a:t>
            </a:r>
          </a:p>
        </p:txBody>
      </p:sp>
      <p:sp>
        <p:nvSpPr>
          <p:cNvPr id="45058" name="TextBox 2"/>
          <p:cNvSpPr txBox="1">
            <a:spLocks noChangeArrowheads="1"/>
          </p:cNvSpPr>
          <p:nvPr/>
        </p:nvSpPr>
        <p:spPr bwMode="auto">
          <a:xfrm>
            <a:off x="990600" y="1295400"/>
            <a:ext cx="77724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800">
                <a:solidFill>
                  <a:schemeClr val="tx1"/>
                </a:solidFill>
                <a:latin typeface="Comic Sans MS" charset="0"/>
                <a:ea typeface="ＭＳ Ｐゴシック" charset="0"/>
                <a:cs typeface="ＭＳ Ｐゴシック" charset="0"/>
              </a:defRPr>
            </a:lvl1pPr>
            <a:lvl2pPr marL="742950" indent="-285750" defTabSz="457200" eaLnBrk="0" hangingPunct="0">
              <a:defRPr sz="2800">
                <a:solidFill>
                  <a:schemeClr val="tx1"/>
                </a:solidFill>
                <a:latin typeface="Comic Sans MS" charset="0"/>
                <a:ea typeface="ＭＳ Ｐゴシック" charset="0"/>
              </a:defRPr>
            </a:lvl2pPr>
            <a:lvl3pPr marL="1143000" indent="-228600" defTabSz="457200" eaLnBrk="0" hangingPunct="0">
              <a:defRPr sz="2800">
                <a:solidFill>
                  <a:schemeClr val="tx1"/>
                </a:solidFill>
                <a:latin typeface="Comic Sans MS" charset="0"/>
                <a:ea typeface="ＭＳ Ｐゴシック" charset="0"/>
              </a:defRPr>
            </a:lvl3pPr>
            <a:lvl4pPr marL="1600200" indent="-228600" defTabSz="457200" eaLnBrk="0" hangingPunct="0">
              <a:defRPr sz="2800">
                <a:solidFill>
                  <a:schemeClr val="tx1"/>
                </a:solidFill>
                <a:latin typeface="Comic Sans MS" charset="0"/>
                <a:ea typeface="ＭＳ Ｐゴシック" charset="0"/>
              </a:defRPr>
            </a:lvl4pPr>
            <a:lvl5pPr marL="2057400" indent="-228600" defTabSz="4572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buFont typeface="Arial" charset="0"/>
              <a:buChar char="•"/>
            </a:pPr>
            <a:r>
              <a:rPr lang="en-US" sz="2000" dirty="0">
                <a:latin typeface="Arial"/>
                <a:cs typeface="Arial"/>
              </a:rPr>
              <a:t> What processes are responsible for the diversity of life?</a:t>
            </a:r>
            <a:br>
              <a:rPr lang="en-US" sz="2000" dirty="0">
                <a:latin typeface="Arial"/>
                <a:cs typeface="Arial"/>
              </a:rPr>
            </a:br>
            <a:r>
              <a:rPr lang="en-US" sz="2000" dirty="0">
                <a:latin typeface="Arial"/>
                <a:cs typeface="Arial"/>
              </a:rPr>
              <a:t>	</a:t>
            </a:r>
            <a:r>
              <a:rPr lang="en-US" sz="2000" dirty="0">
                <a:solidFill>
                  <a:srgbClr val="73734D"/>
                </a:solidFill>
                <a:latin typeface="Arial"/>
                <a:cs typeface="Arial"/>
              </a:rPr>
              <a:t>Evolution, adaptation, species formation</a:t>
            </a:r>
            <a:r>
              <a:rPr lang="en-US" sz="2000" dirty="0" smtClean="0">
                <a:solidFill>
                  <a:srgbClr val="73734D"/>
                </a:solidFill>
                <a:latin typeface="Arial"/>
                <a:cs typeface="Arial"/>
              </a:rPr>
              <a:t>.</a:t>
            </a:r>
            <a:br>
              <a:rPr lang="en-US" sz="2000" dirty="0" smtClean="0">
                <a:solidFill>
                  <a:srgbClr val="73734D"/>
                </a:solidFill>
                <a:latin typeface="Arial"/>
                <a:cs typeface="Arial"/>
              </a:rPr>
            </a:br>
            <a:endParaRPr lang="en-US" sz="2000" dirty="0">
              <a:solidFill>
                <a:srgbClr val="73734D"/>
              </a:solidFill>
              <a:latin typeface="Arial"/>
              <a:cs typeface="Arial"/>
            </a:endParaRPr>
          </a:p>
          <a:p>
            <a:pPr eaLnBrk="1" hangingPunct="1">
              <a:buFont typeface="Arial" charset="0"/>
              <a:buChar char="•"/>
            </a:pPr>
            <a:r>
              <a:rPr lang="en-US" sz="2000" dirty="0">
                <a:latin typeface="Arial"/>
                <a:cs typeface="Arial"/>
              </a:rPr>
              <a:t> In what ways does the physical world influence living systems?</a:t>
            </a:r>
            <a:br>
              <a:rPr lang="en-US" sz="2000" dirty="0">
                <a:latin typeface="Arial"/>
                <a:cs typeface="Arial"/>
              </a:rPr>
            </a:br>
            <a:r>
              <a:rPr lang="en-US" sz="2000" dirty="0">
                <a:latin typeface="Arial"/>
                <a:cs typeface="Arial"/>
              </a:rPr>
              <a:t>	</a:t>
            </a:r>
            <a:r>
              <a:rPr lang="en-US" sz="2000" dirty="0">
                <a:solidFill>
                  <a:srgbClr val="73734D"/>
                </a:solidFill>
                <a:latin typeface="Arial"/>
                <a:cs typeface="Arial"/>
              </a:rPr>
              <a:t>Earth history determines the environmental context of 	diversification and extinction</a:t>
            </a:r>
            <a:r>
              <a:rPr lang="en-US" sz="2000" dirty="0" smtClean="0">
                <a:solidFill>
                  <a:srgbClr val="73734D"/>
                </a:solidFill>
                <a:latin typeface="Arial"/>
                <a:cs typeface="Arial"/>
              </a:rPr>
              <a:t>.</a:t>
            </a:r>
            <a:br>
              <a:rPr lang="en-US" sz="2000" dirty="0" smtClean="0">
                <a:solidFill>
                  <a:srgbClr val="73734D"/>
                </a:solidFill>
                <a:latin typeface="Arial"/>
                <a:cs typeface="Arial"/>
              </a:rPr>
            </a:br>
            <a:endParaRPr lang="en-US" sz="2000" dirty="0">
              <a:solidFill>
                <a:srgbClr val="73734D"/>
              </a:solidFill>
              <a:latin typeface="Arial"/>
              <a:cs typeface="Arial"/>
            </a:endParaRPr>
          </a:p>
          <a:p>
            <a:pPr eaLnBrk="1" hangingPunct="1">
              <a:buFont typeface="Arial" charset="0"/>
              <a:buChar char="•"/>
            </a:pPr>
            <a:r>
              <a:rPr lang="en-US" sz="2000" dirty="0">
                <a:latin typeface="Arial"/>
                <a:cs typeface="Arial"/>
              </a:rPr>
              <a:t> How do organisms interact within ecological communities?</a:t>
            </a:r>
            <a:br>
              <a:rPr lang="en-US" sz="2000" dirty="0">
                <a:latin typeface="Arial"/>
                <a:cs typeface="Arial"/>
              </a:rPr>
            </a:br>
            <a:r>
              <a:rPr lang="en-US" sz="2000" dirty="0">
                <a:latin typeface="Arial"/>
                <a:cs typeface="Arial"/>
              </a:rPr>
              <a:t>  	</a:t>
            </a:r>
            <a:r>
              <a:rPr lang="en-US" sz="2000" dirty="0">
                <a:solidFill>
                  <a:srgbClr val="73734D"/>
                </a:solidFill>
                <a:latin typeface="Arial"/>
                <a:cs typeface="Arial"/>
              </a:rPr>
              <a:t>Through competition, predation, mutualism</a:t>
            </a:r>
            <a:r>
              <a:rPr lang="en-US" sz="2000" dirty="0" smtClean="0">
                <a:solidFill>
                  <a:srgbClr val="73734D"/>
                </a:solidFill>
                <a:latin typeface="Arial"/>
                <a:cs typeface="Arial"/>
              </a:rPr>
              <a:t>.</a:t>
            </a:r>
            <a:br>
              <a:rPr lang="en-US" sz="2000" dirty="0" smtClean="0">
                <a:solidFill>
                  <a:srgbClr val="73734D"/>
                </a:solidFill>
                <a:latin typeface="Arial"/>
                <a:cs typeface="Arial"/>
              </a:rPr>
            </a:br>
            <a:endParaRPr lang="en-US" sz="2000" dirty="0">
              <a:solidFill>
                <a:srgbClr val="73734D"/>
              </a:solidFill>
              <a:latin typeface="Arial"/>
              <a:cs typeface="Arial"/>
            </a:endParaRPr>
          </a:p>
          <a:p>
            <a:pPr eaLnBrk="1" hangingPunct="1">
              <a:buFont typeface="Arial" charset="0"/>
              <a:buChar char="•"/>
            </a:pPr>
            <a:r>
              <a:rPr lang="en-US" sz="2000" dirty="0">
                <a:latin typeface="Arial"/>
                <a:cs typeface="Arial"/>
              </a:rPr>
              <a:t> How have human activities affected ecological communities </a:t>
            </a:r>
            <a:r>
              <a:rPr lang="en-US" sz="2000" dirty="0" smtClean="0">
                <a:latin typeface="Arial"/>
                <a:cs typeface="Arial"/>
              </a:rPr>
              <a:t/>
            </a:r>
            <a:br>
              <a:rPr lang="en-US" sz="2000" dirty="0" smtClean="0">
                <a:latin typeface="Arial"/>
                <a:cs typeface="Arial"/>
              </a:rPr>
            </a:br>
            <a:r>
              <a:rPr lang="en-US" sz="2000" dirty="0" smtClean="0">
                <a:latin typeface="Arial"/>
                <a:cs typeface="Arial"/>
              </a:rPr>
              <a:t>  and </a:t>
            </a:r>
            <a:r>
              <a:rPr lang="en-US" sz="2000" dirty="0">
                <a:latin typeface="Arial"/>
                <a:cs typeface="Arial"/>
              </a:rPr>
              <a:t>what is at stake? </a:t>
            </a:r>
            <a:br>
              <a:rPr lang="en-US" sz="2000" dirty="0">
                <a:latin typeface="Arial"/>
                <a:cs typeface="Arial"/>
              </a:rPr>
            </a:br>
            <a:r>
              <a:rPr lang="en-US" sz="2000" dirty="0">
                <a:latin typeface="Arial"/>
                <a:cs typeface="Arial"/>
              </a:rPr>
              <a:t>	</a:t>
            </a:r>
            <a:r>
              <a:rPr lang="en-US" sz="2000" dirty="0">
                <a:solidFill>
                  <a:srgbClr val="73734D"/>
                </a:solidFill>
                <a:latin typeface="Arial"/>
                <a:cs typeface="Arial"/>
              </a:rPr>
              <a:t>Habitat transformation, endangered species and 	communities, impaired ecological services. </a:t>
            </a:r>
            <a:r>
              <a:rPr lang="en-US" sz="2000" dirty="0">
                <a:latin typeface="Arial"/>
                <a:cs typeface="Arial"/>
              </a:rPr>
              <a:t/>
            </a:r>
            <a:br>
              <a:rPr lang="en-US" sz="2000" dirty="0">
                <a:latin typeface="Arial"/>
                <a:cs typeface="Arial"/>
              </a:rPr>
            </a:br>
            <a:endParaRPr lang="en-US" sz="2000" dirty="0">
              <a:latin typeface="Arial"/>
              <a:cs typeface="Arial"/>
            </a:endParaRPr>
          </a:p>
        </p:txBody>
      </p:sp>
    </p:spTree>
    <p:extLst>
      <p:ext uri="{BB962C8B-B14F-4D97-AF65-F5344CB8AC3E}">
        <p14:creationId xmlns:p14="http://schemas.microsoft.com/office/powerpoint/2010/main" val="19016286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idx="4294967295"/>
          </p:nvPr>
        </p:nvSpPr>
        <p:spPr>
          <a:xfrm>
            <a:off x="3505200" y="152400"/>
            <a:ext cx="5181600" cy="609600"/>
          </a:xfrm>
        </p:spPr>
        <p:txBody>
          <a:bodyPr/>
          <a:lstStyle/>
          <a:p>
            <a:pPr eaLnBrk="1" hangingPunct="1"/>
            <a:r>
              <a:rPr lang="en-US" sz="3200" dirty="0">
                <a:solidFill>
                  <a:srgbClr val="4D4D33"/>
                </a:solidFill>
                <a:latin typeface="Arial"/>
                <a:ea typeface="ＭＳ Ｐゴシック" charset="0"/>
                <a:cs typeface="Arial"/>
              </a:rPr>
              <a:t>Evolution</a:t>
            </a:r>
          </a:p>
        </p:txBody>
      </p:sp>
      <p:pic>
        <p:nvPicPr>
          <p:cNvPr id="3" name="Picture 2"/>
          <p:cNvPicPr>
            <a:picLocks noChangeAspect="1"/>
          </p:cNvPicPr>
          <p:nvPr/>
        </p:nvPicPr>
        <p:blipFill>
          <a:blip r:embed="rId2" cstate="print">
            <a:lum bright="-8000" contrast="20000"/>
            <a:extLst>
              <a:ext uri="{28A0092B-C50C-407E-A947-70E740481C1C}">
                <a14:useLocalDpi xmlns:a14="http://schemas.microsoft.com/office/drawing/2010/main"/>
              </a:ext>
            </a:extLst>
          </a:blip>
          <a:srcRect/>
          <a:stretch>
            <a:fillRect/>
          </a:stretch>
        </p:blipFill>
        <p:spPr>
          <a:xfrm>
            <a:off x="54540" y="457200"/>
            <a:ext cx="3669735" cy="5715000"/>
          </a:xfrm>
          <a:prstGeom prst="rect">
            <a:avLst/>
          </a:prstGeom>
          <a:ln>
            <a:solidFill>
              <a:schemeClr val="tx1">
                <a:lumMod val="85000"/>
                <a:lumOff val="15000"/>
              </a:schemeClr>
            </a:solidFill>
          </a:ln>
        </p:spPr>
      </p:pic>
      <p:sp>
        <p:nvSpPr>
          <p:cNvPr id="46083" name="TextBox 4"/>
          <p:cNvSpPr txBox="1">
            <a:spLocks noChangeArrowheads="1"/>
          </p:cNvSpPr>
          <p:nvPr/>
        </p:nvSpPr>
        <p:spPr bwMode="auto">
          <a:xfrm>
            <a:off x="3886200" y="1219200"/>
            <a:ext cx="5181600" cy="2524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2800">
                <a:solidFill>
                  <a:schemeClr val="tx1"/>
                </a:solidFill>
                <a:latin typeface="Comic Sans MS" charset="0"/>
                <a:ea typeface="ＭＳ Ｐゴシック" charset="0"/>
                <a:cs typeface="ＭＳ Ｐゴシック" charset="0"/>
              </a:defRPr>
            </a:lvl1pPr>
            <a:lvl2pPr marL="742950" indent="-285750" defTabSz="457200" eaLnBrk="0" hangingPunct="0">
              <a:defRPr sz="2800">
                <a:solidFill>
                  <a:schemeClr val="tx1"/>
                </a:solidFill>
                <a:latin typeface="Comic Sans MS" charset="0"/>
                <a:ea typeface="ＭＳ Ｐゴシック" charset="0"/>
              </a:defRPr>
            </a:lvl2pPr>
            <a:lvl3pPr marL="1143000" indent="-228600" defTabSz="457200" eaLnBrk="0" hangingPunct="0">
              <a:defRPr sz="2800">
                <a:solidFill>
                  <a:schemeClr val="tx1"/>
                </a:solidFill>
                <a:latin typeface="Comic Sans MS" charset="0"/>
                <a:ea typeface="ＭＳ Ｐゴシック" charset="0"/>
              </a:defRPr>
            </a:lvl3pPr>
            <a:lvl4pPr marL="1600200" indent="-228600" defTabSz="457200" eaLnBrk="0" hangingPunct="0">
              <a:defRPr sz="2800">
                <a:solidFill>
                  <a:schemeClr val="tx1"/>
                </a:solidFill>
                <a:latin typeface="Comic Sans MS" charset="0"/>
                <a:ea typeface="ＭＳ Ｐゴシック" charset="0"/>
              </a:defRPr>
            </a:lvl4pPr>
            <a:lvl5pPr marL="2057400" indent="-228600" defTabSz="4572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lnSpc>
                <a:spcPct val="110000"/>
              </a:lnSpc>
            </a:pPr>
            <a:r>
              <a:rPr lang="en-US" sz="2000" i="1" dirty="0">
                <a:latin typeface="Arial"/>
                <a:cs typeface="Arial"/>
              </a:rPr>
              <a:t>	</a:t>
            </a:r>
            <a:r>
              <a:rPr lang="en-US" sz="2400" i="1" dirty="0">
                <a:latin typeface="Arial"/>
                <a:cs typeface="Arial"/>
              </a:rPr>
              <a:t>Three major </a:t>
            </a:r>
            <a:r>
              <a:rPr lang="en-US" sz="2400" i="1" dirty="0" smtClean="0">
                <a:latin typeface="Arial"/>
                <a:cs typeface="Arial"/>
              </a:rPr>
              <a:t>ideas</a:t>
            </a:r>
          </a:p>
          <a:p>
            <a:pPr eaLnBrk="1" hangingPunct="1">
              <a:lnSpc>
                <a:spcPct val="110000"/>
              </a:lnSpc>
              <a:buFont typeface="Calibri" charset="0"/>
              <a:buAutoNum type="arabicPeriod"/>
            </a:pPr>
            <a:r>
              <a:rPr lang="en-US" sz="2000" dirty="0" smtClean="0">
                <a:latin typeface="Arial"/>
                <a:cs typeface="Arial"/>
              </a:rPr>
              <a:t> Variation + differential survival and reproduction lead to </a:t>
            </a:r>
            <a:r>
              <a:rPr lang="en-US" sz="2000" dirty="0" smtClean="0">
                <a:latin typeface="Arial"/>
                <a:cs typeface="Arial"/>
                <a:sym typeface="Wingdings" charset="0"/>
              </a:rPr>
              <a:t>changes in traits.</a:t>
            </a:r>
          </a:p>
          <a:p>
            <a:pPr eaLnBrk="1" hangingPunct="1">
              <a:lnSpc>
                <a:spcPct val="110000"/>
              </a:lnSpc>
              <a:buFont typeface="Calibri" charset="0"/>
              <a:buAutoNum type="arabicPeriod"/>
            </a:pPr>
            <a:r>
              <a:rPr lang="en-US" sz="2000" dirty="0" smtClean="0">
                <a:latin typeface="Arial"/>
                <a:cs typeface="Arial"/>
                <a:sym typeface="Wingdings" charset="0"/>
              </a:rPr>
              <a:t> Changes </a:t>
            </a:r>
            <a:r>
              <a:rPr lang="en-US" sz="2000" dirty="0">
                <a:latin typeface="Arial"/>
                <a:cs typeface="Arial"/>
                <a:sym typeface="Wingdings" charset="0"/>
              </a:rPr>
              <a:t>in traits + geographic separation lead to formation of new species.</a:t>
            </a:r>
          </a:p>
          <a:p>
            <a:pPr eaLnBrk="1" hangingPunct="1">
              <a:lnSpc>
                <a:spcPct val="110000"/>
              </a:lnSpc>
              <a:buFont typeface="Calibri" charset="0"/>
              <a:buAutoNum type="arabicPeriod"/>
            </a:pPr>
            <a:r>
              <a:rPr lang="en-US" sz="2000" dirty="0">
                <a:latin typeface="Arial"/>
                <a:cs typeface="Arial"/>
                <a:sym typeface="Wingdings" charset="0"/>
              </a:rPr>
              <a:t> All species are related by descent from common ancestor. </a:t>
            </a:r>
            <a:endParaRPr lang="en-US" sz="2000" dirty="0">
              <a:latin typeface="Arial"/>
              <a:cs typeface="Arial"/>
            </a:endParaRPr>
          </a:p>
        </p:txBody>
      </p:sp>
      <p:pic>
        <p:nvPicPr>
          <p:cNvPr id="6" name="Picture 5"/>
          <p:cNvPicPr>
            <a:picLocks noChangeAspect="1"/>
          </p:cNvPicPr>
          <p:nvPr/>
        </p:nvPicPr>
        <p:blipFill>
          <a:blip r:embed="rId3">
            <a:lum bright="-14000"/>
          </a:blip>
          <a:stretch>
            <a:fillRect/>
          </a:stretch>
        </p:blipFill>
        <p:spPr>
          <a:xfrm>
            <a:off x="1832027" y="4038600"/>
            <a:ext cx="2027468" cy="2692400"/>
          </a:xfrm>
          <a:prstGeom prst="rect">
            <a:avLst/>
          </a:prstGeom>
          <a:ln>
            <a:solidFill>
              <a:schemeClr val="tx1">
                <a:lumMod val="75000"/>
                <a:lumOff val="25000"/>
              </a:schemeClr>
            </a:solidFill>
          </a:ln>
        </p:spPr>
      </p:pic>
      <p:pic>
        <p:nvPicPr>
          <p:cNvPr id="4" name="Picture 3"/>
          <p:cNvPicPr>
            <a:picLocks noChangeAspect="1"/>
          </p:cNvPicPr>
          <p:nvPr/>
        </p:nvPicPr>
        <p:blipFill rotWithShape="1">
          <a:blip r:embed="rId4"/>
          <a:srcRect b="31760"/>
          <a:stretch/>
        </p:blipFill>
        <p:spPr>
          <a:xfrm>
            <a:off x="3962400" y="4038600"/>
            <a:ext cx="4998950" cy="2667000"/>
          </a:xfrm>
          <a:prstGeom prst="rect">
            <a:avLst/>
          </a:prstGeom>
          <a:ln>
            <a:solidFill>
              <a:schemeClr val="tx1">
                <a:lumMod val="65000"/>
                <a:lumOff val="35000"/>
              </a:schemeClr>
            </a:solidFill>
          </a:ln>
        </p:spPr>
      </p:pic>
    </p:spTree>
    <p:extLst>
      <p:ext uri="{BB962C8B-B14F-4D97-AF65-F5344CB8AC3E}">
        <p14:creationId xmlns:p14="http://schemas.microsoft.com/office/powerpoint/2010/main" val="4108587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idx="4294967295"/>
          </p:nvPr>
        </p:nvSpPr>
        <p:spPr>
          <a:xfrm>
            <a:off x="-76200" y="76200"/>
            <a:ext cx="4724400" cy="838200"/>
          </a:xfrm>
        </p:spPr>
        <p:txBody>
          <a:bodyPr/>
          <a:lstStyle/>
          <a:p>
            <a:pPr eaLnBrk="1" hangingPunct="1"/>
            <a:r>
              <a:rPr lang="en-US" sz="3600" dirty="0">
                <a:solidFill>
                  <a:srgbClr val="4D4D33"/>
                </a:solidFill>
                <a:latin typeface="Arial"/>
                <a:ea typeface="ＭＳ Ｐゴシック" charset="0"/>
                <a:cs typeface="Arial"/>
              </a:rPr>
              <a:t>Ecology</a:t>
            </a:r>
          </a:p>
        </p:txBody>
      </p:sp>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1" y="3352801"/>
            <a:ext cx="4443385" cy="350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Box 3"/>
          <p:cNvSpPr txBox="1">
            <a:spLocks noChangeArrowheads="1"/>
          </p:cNvSpPr>
          <p:nvPr/>
        </p:nvSpPr>
        <p:spPr bwMode="auto">
          <a:xfrm>
            <a:off x="152400" y="1066800"/>
            <a:ext cx="4495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800">
                <a:solidFill>
                  <a:schemeClr val="tx1"/>
                </a:solidFill>
                <a:latin typeface="Comic Sans MS" charset="0"/>
                <a:ea typeface="ＭＳ Ｐゴシック" charset="0"/>
                <a:cs typeface="ＭＳ Ｐゴシック" charset="0"/>
              </a:defRPr>
            </a:lvl1pPr>
            <a:lvl2pPr marL="742950" indent="-285750" defTabSz="457200" eaLnBrk="0" hangingPunct="0">
              <a:defRPr sz="2800">
                <a:solidFill>
                  <a:schemeClr val="tx1"/>
                </a:solidFill>
                <a:latin typeface="Comic Sans MS" charset="0"/>
                <a:ea typeface="ＭＳ Ｐゴシック" charset="0"/>
              </a:defRPr>
            </a:lvl2pPr>
            <a:lvl3pPr marL="1143000" indent="-228600" defTabSz="457200" eaLnBrk="0" hangingPunct="0">
              <a:defRPr sz="2800">
                <a:solidFill>
                  <a:schemeClr val="tx1"/>
                </a:solidFill>
                <a:latin typeface="Comic Sans MS" charset="0"/>
                <a:ea typeface="ＭＳ Ｐゴシック" charset="0"/>
              </a:defRPr>
            </a:lvl3pPr>
            <a:lvl4pPr marL="1600200" indent="-228600" defTabSz="457200" eaLnBrk="0" hangingPunct="0">
              <a:defRPr sz="2800">
                <a:solidFill>
                  <a:schemeClr val="tx1"/>
                </a:solidFill>
                <a:latin typeface="Comic Sans MS" charset="0"/>
                <a:ea typeface="ＭＳ Ｐゴシック" charset="0"/>
              </a:defRPr>
            </a:lvl4pPr>
            <a:lvl5pPr marL="2057400" indent="-228600" defTabSz="4572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buFont typeface="Arial" charset="0"/>
              <a:buChar char="•"/>
            </a:pPr>
            <a:r>
              <a:rPr lang="en-US" sz="2000" dirty="0">
                <a:latin typeface="Arial"/>
                <a:cs typeface="Arial"/>
              </a:rPr>
              <a:t> Biological diversity depends on physical world for energy and habitats.</a:t>
            </a:r>
          </a:p>
          <a:p>
            <a:pPr eaLnBrk="1" hangingPunct="1">
              <a:buFont typeface="Arial" charset="0"/>
              <a:buChar char="•"/>
            </a:pPr>
            <a:r>
              <a:rPr lang="en-US" sz="2000" dirty="0">
                <a:latin typeface="Arial"/>
                <a:cs typeface="Arial"/>
              </a:rPr>
              <a:t> Species interactions are the basis for collaboration and competition for life’s essential resources.</a:t>
            </a:r>
          </a:p>
        </p:txBody>
      </p:sp>
      <p:pic>
        <p:nvPicPr>
          <p:cNvPr id="47108" name="Picture 4" descr="Gooseneck barnacles on rock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1" y="1"/>
            <a:ext cx="4419600" cy="33528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descr="N Calif forest &amp; river.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3314699"/>
            <a:ext cx="4724400" cy="3543300"/>
          </a:xfrm>
          <a:prstGeom prst="rect">
            <a:avLst/>
          </a:prstGeom>
          <a:ln>
            <a:solidFill>
              <a:schemeClr val="tx1">
                <a:lumMod val="75000"/>
                <a:lumOff val="25000"/>
              </a:schemeClr>
            </a:solidFill>
          </a:ln>
        </p:spPr>
      </p:pic>
    </p:spTree>
    <p:extLst>
      <p:ext uri="{BB962C8B-B14F-4D97-AF65-F5344CB8AC3E}">
        <p14:creationId xmlns:p14="http://schemas.microsoft.com/office/powerpoint/2010/main" val="33191175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5" descr="Explore the ToL link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8" y="1371600"/>
            <a:ext cx="4588809"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TextBox 2"/>
          <p:cNvSpPr txBox="1">
            <a:spLocks noChangeArrowheads="1"/>
          </p:cNvSpPr>
          <p:nvPr/>
        </p:nvSpPr>
        <p:spPr bwMode="auto">
          <a:xfrm>
            <a:off x="838200" y="152400"/>
            <a:ext cx="7620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800">
                <a:solidFill>
                  <a:schemeClr val="tx1"/>
                </a:solidFill>
                <a:latin typeface="Comic Sans MS" charset="0"/>
                <a:ea typeface="ＭＳ Ｐゴシック" charset="0"/>
                <a:cs typeface="ＭＳ Ｐゴシック" charset="0"/>
              </a:defRPr>
            </a:lvl1pPr>
            <a:lvl2pPr marL="742950" indent="-285750" defTabSz="457200" eaLnBrk="0" hangingPunct="0">
              <a:defRPr sz="2800">
                <a:solidFill>
                  <a:schemeClr val="tx1"/>
                </a:solidFill>
                <a:latin typeface="Comic Sans MS" charset="0"/>
                <a:ea typeface="ＭＳ Ｐゴシック" charset="0"/>
              </a:defRPr>
            </a:lvl2pPr>
            <a:lvl3pPr marL="1143000" indent="-228600" defTabSz="457200" eaLnBrk="0" hangingPunct="0">
              <a:defRPr sz="2800">
                <a:solidFill>
                  <a:schemeClr val="tx1"/>
                </a:solidFill>
                <a:latin typeface="Comic Sans MS" charset="0"/>
                <a:ea typeface="ＭＳ Ｐゴシック" charset="0"/>
              </a:defRPr>
            </a:lvl3pPr>
            <a:lvl4pPr marL="1600200" indent="-228600" defTabSz="457200" eaLnBrk="0" hangingPunct="0">
              <a:defRPr sz="2800">
                <a:solidFill>
                  <a:schemeClr val="tx1"/>
                </a:solidFill>
                <a:latin typeface="Comic Sans MS" charset="0"/>
                <a:ea typeface="ＭＳ Ｐゴシック" charset="0"/>
              </a:defRPr>
            </a:lvl4pPr>
            <a:lvl5pPr marL="2057400" indent="-228600" defTabSz="4572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eaLnBrk="1" hangingPunct="1"/>
            <a:r>
              <a:rPr lang="en-US" sz="3600" dirty="0">
                <a:latin typeface="Arial"/>
                <a:cs typeface="Arial"/>
              </a:rPr>
              <a:t>Relationships and Interdependence</a:t>
            </a:r>
          </a:p>
        </p:txBody>
      </p:sp>
      <p:pic>
        <p:nvPicPr>
          <p:cNvPr id="4" name="Picture 3" descr="US North Carolina family.jpg"/>
          <p:cNvPicPr>
            <a:picLocks noChangeAspect="1"/>
          </p:cNvPicPr>
          <p:nvPr/>
        </p:nvPicPr>
        <p:blipFill>
          <a:blip r:embed="rId5"/>
          <a:stretch>
            <a:fillRect/>
          </a:stretch>
        </p:blipFill>
        <p:spPr>
          <a:xfrm>
            <a:off x="4267200" y="1981200"/>
            <a:ext cx="4876800" cy="3429000"/>
          </a:xfrm>
          <a:prstGeom prst="rect">
            <a:avLst/>
          </a:prstGeom>
          <a:ln>
            <a:solidFill>
              <a:schemeClr val="tx1">
                <a:lumMod val="75000"/>
                <a:lumOff val="25000"/>
              </a:schemeClr>
            </a:solidFill>
          </a:ln>
        </p:spPr>
      </p:pic>
      <p:sp>
        <p:nvSpPr>
          <p:cNvPr id="48132" name="TextBox 4"/>
          <p:cNvSpPr txBox="1">
            <a:spLocks noChangeArrowheads="1"/>
          </p:cNvSpPr>
          <p:nvPr/>
        </p:nvSpPr>
        <p:spPr bwMode="auto">
          <a:xfrm>
            <a:off x="5562600" y="5562600"/>
            <a:ext cx="3352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800">
                <a:solidFill>
                  <a:schemeClr val="tx1"/>
                </a:solidFill>
                <a:latin typeface="Comic Sans MS" charset="0"/>
                <a:ea typeface="ＭＳ Ｐゴシック" charset="0"/>
                <a:cs typeface="ＭＳ Ｐゴシック" charset="0"/>
              </a:defRPr>
            </a:lvl1pPr>
            <a:lvl2pPr marL="742950" indent="-285750" defTabSz="457200" eaLnBrk="0" hangingPunct="0">
              <a:defRPr sz="2800">
                <a:solidFill>
                  <a:schemeClr val="tx1"/>
                </a:solidFill>
                <a:latin typeface="Comic Sans MS" charset="0"/>
                <a:ea typeface="ＭＳ Ｐゴシック" charset="0"/>
              </a:defRPr>
            </a:lvl2pPr>
            <a:lvl3pPr marL="1143000" indent="-228600" defTabSz="457200" eaLnBrk="0" hangingPunct="0">
              <a:defRPr sz="2800">
                <a:solidFill>
                  <a:schemeClr val="tx1"/>
                </a:solidFill>
                <a:latin typeface="Comic Sans MS" charset="0"/>
                <a:ea typeface="ＭＳ Ｐゴシック" charset="0"/>
              </a:defRPr>
            </a:lvl3pPr>
            <a:lvl4pPr marL="1600200" indent="-228600" defTabSz="457200" eaLnBrk="0" hangingPunct="0">
              <a:defRPr sz="2800">
                <a:solidFill>
                  <a:schemeClr val="tx1"/>
                </a:solidFill>
                <a:latin typeface="Comic Sans MS" charset="0"/>
                <a:ea typeface="ＭＳ Ｐゴシック" charset="0"/>
              </a:defRPr>
            </a:lvl4pPr>
            <a:lvl5pPr marL="2057400" indent="-228600" defTabSz="4572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r>
              <a:rPr lang="en-US" sz="1400">
                <a:solidFill>
                  <a:srgbClr val="7F7F7F"/>
                </a:solidFill>
                <a:latin typeface="Calibri" charset="0"/>
              </a:rPr>
              <a:t>Menzel and D</a:t>
            </a:r>
            <a:r>
              <a:rPr lang="ja-JP" altLang="en-US" sz="1400">
                <a:solidFill>
                  <a:srgbClr val="7F7F7F"/>
                </a:solidFill>
                <a:latin typeface="Calibri" charset="0"/>
              </a:rPr>
              <a:t>’</a:t>
            </a:r>
            <a:r>
              <a:rPr lang="en-US" altLang="ja-JP" sz="1400">
                <a:solidFill>
                  <a:srgbClr val="7F7F7F"/>
                </a:solidFill>
                <a:latin typeface="Calibri" charset="0"/>
              </a:rPr>
              <a:t>Alusio, Hungry Planet</a:t>
            </a:r>
            <a:endParaRPr lang="en-US" sz="1400">
              <a:solidFill>
                <a:srgbClr val="7F7F7F"/>
              </a:solidFill>
              <a:latin typeface="Calibri" charset="0"/>
            </a:endParaRPr>
          </a:p>
        </p:txBody>
      </p:sp>
      <p:sp>
        <p:nvSpPr>
          <p:cNvPr id="48133" name="Text Box 6"/>
          <p:cNvSpPr txBox="1">
            <a:spLocks noChangeArrowheads="1"/>
          </p:cNvSpPr>
          <p:nvPr/>
        </p:nvSpPr>
        <p:spPr bwMode="auto">
          <a:xfrm>
            <a:off x="1447800" y="6400800"/>
            <a:ext cx="3505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800">
                <a:solidFill>
                  <a:schemeClr val="tx1"/>
                </a:solidFill>
                <a:latin typeface="Comic Sans MS" charset="0"/>
                <a:ea typeface="ＭＳ Ｐゴシック" charset="0"/>
                <a:cs typeface="ＭＳ Ｐゴシック" charset="0"/>
              </a:defRPr>
            </a:lvl1pPr>
            <a:lvl2pPr marL="742950" indent="-285750" defTabSz="457200" eaLnBrk="0" hangingPunct="0">
              <a:defRPr sz="2800">
                <a:solidFill>
                  <a:schemeClr val="tx1"/>
                </a:solidFill>
                <a:latin typeface="Comic Sans MS" charset="0"/>
                <a:ea typeface="ＭＳ Ｐゴシック" charset="0"/>
              </a:defRPr>
            </a:lvl2pPr>
            <a:lvl3pPr marL="1143000" indent="-228600" defTabSz="457200" eaLnBrk="0" hangingPunct="0">
              <a:defRPr sz="2800">
                <a:solidFill>
                  <a:schemeClr val="tx1"/>
                </a:solidFill>
                <a:latin typeface="Comic Sans MS" charset="0"/>
                <a:ea typeface="ＭＳ Ｐゴシック" charset="0"/>
              </a:defRPr>
            </a:lvl3pPr>
            <a:lvl4pPr marL="1600200" indent="-228600" defTabSz="457200" eaLnBrk="0" hangingPunct="0">
              <a:defRPr sz="2800">
                <a:solidFill>
                  <a:schemeClr val="tx1"/>
                </a:solidFill>
                <a:latin typeface="Comic Sans MS" charset="0"/>
                <a:ea typeface="ＭＳ Ｐゴシック" charset="0"/>
              </a:defRPr>
            </a:lvl4pPr>
            <a:lvl5pPr marL="2057400" indent="-228600" defTabSz="4572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spcBef>
                <a:spcPct val="50000"/>
              </a:spcBef>
            </a:pPr>
            <a:r>
              <a:rPr lang="en-US" sz="1400">
                <a:solidFill>
                  <a:srgbClr val="7F7F7F"/>
                </a:solidFill>
                <a:latin typeface="Calibri" charset="0"/>
              </a:rPr>
              <a:t>http://tolweb.org/tree/phylogeny.html</a:t>
            </a:r>
          </a:p>
        </p:txBody>
      </p:sp>
    </p:spTree>
    <p:extLst>
      <p:ext uri="{BB962C8B-B14F-4D97-AF65-F5344CB8AC3E}">
        <p14:creationId xmlns:p14="http://schemas.microsoft.com/office/powerpoint/2010/main" val="34764245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5"/>
          <p:cNvSpPr txBox="1">
            <a:spLocks noGrp="1"/>
          </p:cNvSpPr>
          <p:nvPr/>
        </p:nvSpPr>
        <p:spPr bwMode="auto">
          <a:xfrm>
            <a:off x="3124200" y="6356350"/>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Comic Sans MS" pitchFamily="66" charset="0"/>
                <a:cs typeface="Arial" pitchFamily="34" charset="0"/>
              </a:defRPr>
            </a:lvl1pPr>
            <a:lvl2pPr marL="742950" indent="-285750" eaLnBrk="0" hangingPunct="0">
              <a:defRPr sz="2800">
                <a:solidFill>
                  <a:schemeClr val="tx1"/>
                </a:solidFill>
                <a:latin typeface="Comic Sans MS" pitchFamily="66" charset="0"/>
                <a:cs typeface="Arial" pitchFamily="34" charset="0"/>
              </a:defRPr>
            </a:lvl2pPr>
            <a:lvl3pPr marL="1143000" indent="-228600" eaLnBrk="0" hangingPunct="0">
              <a:defRPr sz="2800">
                <a:solidFill>
                  <a:schemeClr val="tx1"/>
                </a:solidFill>
                <a:latin typeface="Comic Sans MS" pitchFamily="66" charset="0"/>
                <a:cs typeface="Arial" pitchFamily="34" charset="0"/>
              </a:defRPr>
            </a:lvl3pPr>
            <a:lvl4pPr marL="1600200" indent="-228600" eaLnBrk="0" hangingPunct="0">
              <a:defRPr sz="2800">
                <a:solidFill>
                  <a:schemeClr val="tx1"/>
                </a:solidFill>
                <a:latin typeface="Comic Sans MS" pitchFamily="66" charset="0"/>
                <a:cs typeface="Arial" pitchFamily="34" charset="0"/>
              </a:defRPr>
            </a:lvl4pPr>
            <a:lvl5pPr marL="2057400" indent="-228600" eaLnBrk="0" hangingPunct="0">
              <a:defRPr sz="28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8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8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8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800">
                <a:solidFill>
                  <a:schemeClr val="tx1"/>
                </a:solidFill>
                <a:latin typeface="Comic Sans MS" pitchFamily="66" charset="0"/>
                <a:cs typeface="Arial" pitchFamily="34" charset="0"/>
              </a:defRPr>
            </a:lvl9pPr>
          </a:lstStyle>
          <a:p>
            <a:pPr algn="ctr" eaLnBrk="1" hangingPunct="1"/>
            <a:fld id="{38C23638-0092-4F5C-B32F-242CCF9C4D33}" type="slidenum">
              <a:rPr lang="en-US" sz="1200">
                <a:solidFill>
                  <a:srgbClr val="898989"/>
                </a:solidFill>
                <a:latin typeface="Times New Roman" pitchFamily="18" charset="0"/>
              </a:rPr>
              <a:pPr algn="ctr" eaLnBrk="1" hangingPunct="1"/>
              <a:t>36</a:t>
            </a:fld>
            <a:endParaRPr lang="en-US" sz="1200">
              <a:solidFill>
                <a:srgbClr val="898989"/>
              </a:solidFill>
              <a:latin typeface="Times New Roman" pitchFamily="18" charset="0"/>
            </a:endParaRPr>
          </a:p>
        </p:txBody>
      </p:sp>
      <p:sp>
        <p:nvSpPr>
          <p:cNvPr id="40963" name="Title 97281"/>
          <p:cNvSpPr>
            <a:spLocks noGrp="1" noChangeArrowheads="1"/>
          </p:cNvSpPr>
          <p:nvPr>
            <p:ph type="title" idx="4294967295"/>
          </p:nvPr>
        </p:nvSpPr>
        <p:spPr>
          <a:xfrm>
            <a:off x="685800" y="152400"/>
            <a:ext cx="7772400" cy="609600"/>
          </a:xfrm>
        </p:spPr>
        <p:txBody>
          <a:bodyPr/>
          <a:lstStyle/>
          <a:p>
            <a:pPr marL="0" indent="0" defTabSz="914400" eaLnBrk="1" hangingPunct="1"/>
            <a:r>
              <a:rPr lang="en-US" sz="2800" smtClean="0"/>
              <a:t>Global Change Curriculum and Minor</a:t>
            </a:r>
          </a:p>
        </p:txBody>
      </p:sp>
      <p:pic>
        <p:nvPicPr>
          <p:cNvPr id="40964" name="Picture 1"/>
          <p:cNvPicPr>
            <a:picLocks noChangeAspect="1" noChangeArrowheads="1"/>
          </p:cNvPicPr>
          <p:nvPr/>
        </p:nvPicPr>
        <p:blipFill>
          <a:blip r:embed="rId3">
            <a:extLst>
              <a:ext uri="{28A0092B-C50C-407E-A947-70E740481C1C}">
                <a14:useLocalDpi xmlns:a14="http://schemas.microsoft.com/office/drawing/2010/main" val="0"/>
              </a:ext>
            </a:extLst>
          </a:blip>
          <a:srcRect l="2995" t="15813" r="3917" b="4416"/>
          <a:stretch>
            <a:fillRect/>
          </a:stretch>
        </p:blipFill>
        <p:spPr bwMode="auto">
          <a:xfrm>
            <a:off x="685800" y="762000"/>
            <a:ext cx="76962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Rectangle 6"/>
          <p:cNvSpPr>
            <a:spLocks noChangeArrowheads="1"/>
          </p:cNvSpPr>
          <p:nvPr/>
        </p:nvSpPr>
        <p:spPr bwMode="auto">
          <a:xfrm>
            <a:off x="2057400" y="6248400"/>
            <a:ext cx="5257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solidFill>
                  <a:srgbClr val="002060"/>
                </a:solidFill>
                <a:latin typeface="Verdana" pitchFamily="34" charset="0"/>
              </a:rPr>
              <a:t>http://www.globalchange.umich.edu/</a:t>
            </a:r>
          </a:p>
        </p:txBody>
      </p:sp>
      <p:sp>
        <p:nvSpPr>
          <p:cNvPr id="8" name="Rectangle 7"/>
          <p:cNvSpPr/>
          <p:nvPr/>
        </p:nvSpPr>
        <p:spPr>
          <a:xfrm>
            <a:off x="1371600" y="5715000"/>
            <a:ext cx="2971800" cy="304800"/>
          </a:xfrm>
          <a:prstGeom prst="rect">
            <a:avLst/>
          </a:pr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grpId="0" nodeType="afterEffect">
                                  <p:stCondLst>
                                    <p:cond delay="2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style.rotation</p:attrName>
                                        </p:attrNameLst>
                                      </p:cBhvr>
                                      <p:tavLst>
                                        <p:tav tm="0">
                                          <p:val>
                                            <p:fltVal val="720"/>
                                          </p:val>
                                        </p:tav>
                                        <p:tav tm="100000">
                                          <p:val>
                                            <p:fltVal val="0"/>
                                          </p:val>
                                        </p:tav>
                                      </p:tavLst>
                                    </p:anim>
                                    <p:anim calcmode="lin" valueType="num">
                                      <p:cBhvr>
                                        <p:cTn id="9" dur="2000" fill="hold"/>
                                        <p:tgtEl>
                                          <p:spTgt spid="8"/>
                                        </p:tgtEl>
                                        <p:attrNameLst>
                                          <p:attrName>ppt_h</p:attrName>
                                        </p:attrNameLst>
                                      </p:cBhvr>
                                      <p:tavLst>
                                        <p:tav tm="0">
                                          <p:val>
                                            <p:fltVal val="0"/>
                                          </p:val>
                                        </p:tav>
                                        <p:tav tm="100000">
                                          <p:val>
                                            <p:strVal val="#ppt_h"/>
                                          </p:val>
                                        </p:tav>
                                      </p:tavLst>
                                    </p:anim>
                                    <p:anim calcmode="lin" valueType="num">
                                      <p:cBhvr>
                                        <p:cTn id="10" dur="2000" fill="hold"/>
                                        <p:tgtEl>
                                          <p:spTgt spid="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4"/>
          <p:cNvSpPr txBox="1">
            <a:spLocks noGrp="1"/>
          </p:cNvSpPr>
          <p:nvPr/>
        </p:nvSpPr>
        <p:spPr bwMode="auto">
          <a:xfrm>
            <a:off x="3124200" y="6356350"/>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Comic Sans MS" pitchFamily="66" charset="0"/>
                <a:cs typeface="Arial" pitchFamily="34" charset="0"/>
              </a:defRPr>
            </a:lvl1pPr>
            <a:lvl2pPr marL="742950" indent="-285750" eaLnBrk="0" hangingPunct="0">
              <a:defRPr sz="2800">
                <a:solidFill>
                  <a:schemeClr val="tx1"/>
                </a:solidFill>
                <a:latin typeface="Comic Sans MS" pitchFamily="66" charset="0"/>
                <a:cs typeface="Arial" pitchFamily="34" charset="0"/>
              </a:defRPr>
            </a:lvl2pPr>
            <a:lvl3pPr marL="1143000" indent="-228600" eaLnBrk="0" hangingPunct="0">
              <a:defRPr sz="2800">
                <a:solidFill>
                  <a:schemeClr val="tx1"/>
                </a:solidFill>
                <a:latin typeface="Comic Sans MS" pitchFamily="66" charset="0"/>
                <a:cs typeface="Arial" pitchFamily="34" charset="0"/>
              </a:defRPr>
            </a:lvl3pPr>
            <a:lvl4pPr marL="1600200" indent="-228600" eaLnBrk="0" hangingPunct="0">
              <a:defRPr sz="2800">
                <a:solidFill>
                  <a:schemeClr val="tx1"/>
                </a:solidFill>
                <a:latin typeface="Comic Sans MS" pitchFamily="66" charset="0"/>
                <a:cs typeface="Arial" pitchFamily="34" charset="0"/>
              </a:defRPr>
            </a:lvl4pPr>
            <a:lvl5pPr marL="2057400" indent="-228600" eaLnBrk="0" hangingPunct="0">
              <a:defRPr sz="28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8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8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8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800">
                <a:solidFill>
                  <a:schemeClr val="tx1"/>
                </a:solidFill>
                <a:latin typeface="Comic Sans MS" pitchFamily="66" charset="0"/>
                <a:cs typeface="Arial" pitchFamily="34" charset="0"/>
              </a:defRPr>
            </a:lvl9pPr>
          </a:lstStyle>
          <a:p>
            <a:pPr algn="ctr" eaLnBrk="1" hangingPunct="1"/>
            <a:fld id="{9F61C177-C469-42A2-8C5F-FA43E5808091}" type="slidenum">
              <a:rPr lang="en-US" sz="1200">
                <a:solidFill>
                  <a:srgbClr val="898989"/>
                </a:solidFill>
                <a:latin typeface="Times New Roman" pitchFamily="18" charset="0"/>
              </a:rPr>
              <a:pPr algn="ctr" eaLnBrk="1" hangingPunct="1"/>
              <a:t>37</a:t>
            </a:fld>
            <a:endParaRPr lang="en-US" sz="1200">
              <a:solidFill>
                <a:srgbClr val="898989"/>
              </a:solidFill>
              <a:latin typeface="Times New Roman" pitchFamily="18" charset="0"/>
            </a:endParaRPr>
          </a:p>
        </p:txBody>
      </p:sp>
      <p:pic>
        <p:nvPicPr>
          <p:cNvPr id="41987" name="Rectangle 952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52400"/>
            <a:ext cx="7543800" cy="667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676400" y="4495800"/>
            <a:ext cx="4724400" cy="685800"/>
          </a:xfrm>
          <a:prstGeom prst="rect">
            <a:avLst/>
          </a:pr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grpId="0" nodeType="afterEffect">
                                  <p:stCondLst>
                                    <p:cond delay="2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style.rotation</p:attrName>
                                        </p:attrNameLst>
                                      </p:cBhvr>
                                      <p:tavLst>
                                        <p:tav tm="0">
                                          <p:val>
                                            <p:fltVal val="720"/>
                                          </p:val>
                                        </p:tav>
                                        <p:tav tm="100000">
                                          <p:val>
                                            <p:fltVal val="0"/>
                                          </p:val>
                                        </p:tav>
                                      </p:tavLst>
                                    </p:anim>
                                    <p:anim calcmode="lin" valueType="num">
                                      <p:cBhvr>
                                        <p:cTn id="9" dur="2000" fill="hold"/>
                                        <p:tgtEl>
                                          <p:spTgt spid="6"/>
                                        </p:tgtEl>
                                        <p:attrNameLst>
                                          <p:attrName>ppt_h</p:attrName>
                                        </p:attrNameLst>
                                      </p:cBhvr>
                                      <p:tavLst>
                                        <p:tav tm="0">
                                          <p:val>
                                            <p:fltVal val="0"/>
                                          </p:val>
                                        </p:tav>
                                        <p:tav tm="100000">
                                          <p:val>
                                            <p:strVal val="#ppt_h"/>
                                          </p:val>
                                        </p:tav>
                                      </p:tavLst>
                                    </p:anim>
                                    <p:anim calcmode="lin" valueType="num">
                                      <p:cBhvr>
                                        <p:cTn id="10" dur="2000" fill="hold"/>
                                        <p:tgtEl>
                                          <p:spTgt spid="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3"/>
          <p:cNvSpPr>
            <a:spLocks noGrp="1"/>
          </p:cNvSpPr>
          <p:nvPr>
            <p:ph type="title" idx="4294967295"/>
          </p:nvPr>
        </p:nvSpPr>
        <p:spPr>
          <a:xfrm>
            <a:off x="457200" y="0"/>
            <a:ext cx="8305800" cy="639763"/>
          </a:xfrm>
        </p:spPr>
        <p:txBody>
          <a:bodyPr/>
          <a:lstStyle/>
          <a:p>
            <a:pPr eaLnBrk="1" hangingPunct="1"/>
            <a:r>
              <a:rPr lang="en-US" sz="2800" smtClean="0">
                <a:solidFill>
                  <a:srgbClr val="FF0000"/>
                </a:solidFill>
              </a:rPr>
              <a:t>The GC2 Wheel of Lectures (Winter Semester)</a:t>
            </a:r>
          </a:p>
        </p:txBody>
      </p:sp>
      <p:graphicFrame>
        <p:nvGraphicFramePr>
          <p:cNvPr id="11" name="Diagram 10"/>
          <p:cNvGraphicFramePr/>
          <p:nvPr/>
        </p:nvGraphicFramePr>
        <p:xfrm>
          <a:off x="1524000" y="762000"/>
          <a:ext cx="7620000" cy="5662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121" name="Text Box 25"/>
          <p:cNvSpPr txBox="1">
            <a:spLocks noChangeArrowheads="1"/>
          </p:cNvSpPr>
          <p:nvPr/>
        </p:nvSpPr>
        <p:spPr bwMode="auto">
          <a:xfrm>
            <a:off x="228600" y="990600"/>
            <a:ext cx="2209800" cy="5048250"/>
          </a:xfrm>
          <a:prstGeom prst="rect">
            <a:avLst/>
          </a:prstGeom>
          <a:noFill/>
          <a:ln w="9525">
            <a:noFill/>
            <a:miter lim="800000"/>
            <a:headEnd/>
            <a:tailEnd/>
          </a:ln>
          <a:effectLst/>
        </p:spPr>
        <p:txBody>
          <a:bodyPr>
            <a:spAutoFit/>
          </a:bodyPr>
          <a:lstStyle/>
          <a:p>
            <a:pPr>
              <a:defRPr/>
            </a:pPr>
            <a:r>
              <a:rPr lang="en-US" sz="1400" b="1" dirty="0">
                <a:solidFill>
                  <a:srgbClr val="000000"/>
                </a:solidFill>
                <a:latin typeface="Arial" charset="0"/>
                <a:cs typeface="+mn-cs"/>
              </a:rPr>
              <a:t>How to read this slide: </a:t>
            </a:r>
            <a:r>
              <a:rPr lang="en-US" sz="1400" dirty="0">
                <a:solidFill>
                  <a:srgbClr val="000000"/>
                </a:solidFill>
                <a:latin typeface="Arial" charset="0"/>
                <a:cs typeface="+mn-cs"/>
              </a:rPr>
              <a:t>Clockwise from the “midnight” position:</a:t>
            </a:r>
          </a:p>
          <a:p>
            <a:pPr>
              <a:defRPr/>
            </a:pPr>
            <a:r>
              <a:rPr lang="en-US" sz="1400" dirty="0">
                <a:solidFill>
                  <a:srgbClr val="000000"/>
                </a:solidFill>
                <a:latin typeface="Arial" charset="0"/>
                <a:cs typeface="+mn-cs"/>
              </a:rPr>
              <a:t> </a:t>
            </a:r>
          </a:p>
          <a:p>
            <a:pPr>
              <a:defRPr/>
            </a:pPr>
            <a:r>
              <a:rPr lang="en-US" sz="1400" dirty="0">
                <a:solidFill>
                  <a:srgbClr val="000000"/>
                </a:solidFill>
                <a:latin typeface="Arial" charset="0"/>
                <a:cs typeface="+mn-cs"/>
              </a:rPr>
              <a:t>1) First three basic Conceptual &amp; Chronological Units preparing us to think about broad issues of past, present and future</a:t>
            </a:r>
          </a:p>
          <a:p>
            <a:pPr>
              <a:defRPr/>
            </a:pPr>
            <a:endParaRPr lang="en-US" sz="1400" dirty="0">
              <a:solidFill>
                <a:srgbClr val="000000"/>
              </a:solidFill>
              <a:latin typeface="Arial" charset="0"/>
              <a:cs typeface="+mn-cs"/>
            </a:endParaRPr>
          </a:p>
          <a:p>
            <a:pPr>
              <a:defRPr/>
            </a:pPr>
            <a:r>
              <a:rPr lang="en-US" sz="1400" dirty="0">
                <a:solidFill>
                  <a:srgbClr val="000000"/>
                </a:solidFill>
                <a:latin typeface="Arial" charset="0"/>
                <a:cs typeface="+mn-cs"/>
              </a:rPr>
              <a:t>2) The heart of the course is four theme-driven modules on relatively recent past and present issues: colonialism, energy, climate, and conservation</a:t>
            </a:r>
          </a:p>
          <a:p>
            <a:pPr>
              <a:defRPr/>
            </a:pPr>
            <a:endParaRPr lang="en-US" sz="1400" dirty="0">
              <a:solidFill>
                <a:srgbClr val="000000"/>
              </a:solidFill>
              <a:latin typeface="Arial" charset="0"/>
              <a:cs typeface="+mn-cs"/>
            </a:endParaRPr>
          </a:p>
          <a:p>
            <a:pPr>
              <a:defRPr/>
            </a:pPr>
            <a:r>
              <a:rPr lang="en-US" sz="1400" dirty="0">
                <a:solidFill>
                  <a:srgbClr val="000000"/>
                </a:solidFill>
                <a:latin typeface="Arial" charset="0"/>
                <a:cs typeface="+mn-cs"/>
              </a:rPr>
              <a:t>3) We conclude with a future-oriented series of lectures on global trends, including health</a:t>
            </a:r>
          </a:p>
        </p:txBody>
      </p:sp>
      <p:sp>
        <p:nvSpPr>
          <p:cNvPr id="4123" name="Text Box 27"/>
          <p:cNvSpPr txBox="1">
            <a:spLocks noChangeArrowheads="1"/>
          </p:cNvSpPr>
          <p:nvPr/>
        </p:nvSpPr>
        <p:spPr bwMode="auto">
          <a:xfrm>
            <a:off x="669925" y="5294313"/>
            <a:ext cx="184150" cy="366712"/>
          </a:xfrm>
          <a:prstGeom prst="rect">
            <a:avLst/>
          </a:prstGeom>
          <a:noFill/>
          <a:ln w="9525">
            <a:noFill/>
            <a:miter lim="800000"/>
            <a:headEnd/>
            <a:tailEnd/>
          </a:ln>
          <a:effectLst/>
        </p:spPr>
        <p:txBody>
          <a:bodyPr wrap="none">
            <a:spAutoFit/>
          </a:bodyPr>
          <a:lstStyle/>
          <a:p>
            <a:pPr>
              <a:defRPr/>
            </a:pPr>
            <a:endParaRPr lang="en-US" sz="1800">
              <a:solidFill>
                <a:srgbClr val="000000"/>
              </a:solidFill>
              <a:latin typeface="Arial" charset="0"/>
              <a:cs typeface="+mn-cs"/>
            </a:endParaRPr>
          </a:p>
        </p:txBody>
      </p:sp>
      <p:sp>
        <p:nvSpPr>
          <p:cNvPr id="4124" name="Text Box 28"/>
          <p:cNvSpPr txBox="1">
            <a:spLocks noChangeArrowheads="1"/>
          </p:cNvSpPr>
          <p:nvPr/>
        </p:nvSpPr>
        <p:spPr bwMode="auto">
          <a:xfrm>
            <a:off x="6705600" y="5915025"/>
            <a:ext cx="2438400" cy="954088"/>
          </a:xfrm>
          <a:prstGeom prst="rect">
            <a:avLst/>
          </a:prstGeom>
          <a:noFill/>
          <a:ln w="9525">
            <a:noFill/>
            <a:miter lim="800000"/>
            <a:headEnd/>
            <a:tailEnd/>
          </a:ln>
          <a:effectLst/>
        </p:spPr>
        <p:txBody>
          <a:bodyPr>
            <a:spAutoFit/>
          </a:bodyPr>
          <a:lstStyle/>
          <a:p>
            <a:pPr>
              <a:defRPr/>
            </a:pPr>
            <a:r>
              <a:rPr lang="en-US" sz="1400" dirty="0">
                <a:solidFill>
                  <a:srgbClr val="000000"/>
                </a:solidFill>
                <a:latin typeface="Arial" charset="0"/>
                <a:cs typeface="+mn-cs"/>
              </a:rPr>
              <a:t>DA=David Allan</a:t>
            </a:r>
          </a:p>
          <a:p>
            <a:pPr>
              <a:defRPr/>
            </a:pPr>
            <a:r>
              <a:rPr lang="en-US" sz="1400" dirty="0">
                <a:solidFill>
                  <a:srgbClr val="000000"/>
                </a:solidFill>
                <a:latin typeface="Arial" charset="0"/>
                <a:cs typeface="+mn-cs"/>
              </a:rPr>
              <a:t>TG=Tom Gladwin</a:t>
            </a:r>
          </a:p>
          <a:p>
            <a:pPr>
              <a:defRPr/>
            </a:pPr>
            <a:r>
              <a:rPr lang="en-US" sz="1400" dirty="0">
                <a:solidFill>
                  <a:srgbClr val="000000"/>
                </a:solidFill>
                <a:latin typeface="Arial" charset="0"/>
                <a:cs typeface="+mn-cs"/>
              </a:rPr>
              <a:t>RH=Rebecca Hardin</a:t>
            </a:r>
          </a:p>
          <a:p>
            <a:pPr>
              <a:defRPr/>
            </a:pPr>
            <a:r>
              <a:rPr lang="en-US" sz="1400" dirty="0">
                <a:solidFill>
                  <a:srgbClr val="000000"/>
                </a:solidFill>
                <a:latin typeface="Arial" charset="0"/>
                <a:cs typeface="+mn-cs"/>
              </a:rPr>
              <a:t>VDP=Ben van der Pluijm</a:t>
            </a:r>
          </a:p>
        </p:txBody>
      </p:sp>
      <p:sp>
        <p:nvSpPr>
          <p:cNvPr id="4126" name="Rectangle 30"/>
          <p:cNvSpPr>
            <a:spLocks noChangeArrowheads="1"/>
          </p:cNvSpPr>
          <p:nvPr/>
        </p:nvSpPr>
        <p:spPr bwMode="auto">
          <a:xfrm>
            <a:off x="5851525" y="5029200"/>
            <a:ext cx="1692275" cy="784225"/>
          </a:xfrm>
          <a:prstGeom prst="rect">
            <a:avLst/>
          </a:prstGeom>
          <a:noFill/>
          <a:ln w="9525">
            <a:noFill/>
            <a:miter lim="800000"/>
            <a:headEnd/>
            <a:tailEnd/>
          </a:ln>
          <a:effectLst/>
        </p:spPr>
        <p:txBody>
          <a:bodyPr>
            <a:spAutoFit/>
          </a:bodyPr>
          <a:lstStyle/>
          <a:p>
            <a:pPr algn="ctr">
              <a:defRPr/>
            </a:pPr>
            <a:r>
              <a:rPr lang="en-US" sz="900" b="1" dirty="0">
                <a:solidFill>
                  <a:srgbClr val="000000"/>
                </a:solidFill>
                <a:latin typeface="Arial" charset="0"/>
                <a:cs typeface="+mn-cs"/>
              </a:rPr>
              <a:t>Energy past, </a:t>
            </a:r>
          </a:p>
          <a:p>
            <a:pPr algn="ctr">
              <a:defRPr/>
            </a:pPr>
            <a:r>
              <a:rPr lang="en-US" sz="900" b="1" dirty="0">
                <a:solidFill>
                  <a:srgbClr val="000000"/>
                </a:solidFill>
                <a:latin typeface="Arial" charset="0"/>
                <a:cs typeface="+mn-cs"/>
              </a:rPr>
              <a:t>Present,</a:t>
            </a:r>
          </a:p>
          <a:p>
            <a:pPr algn="ctr">
              <a:defRPr/>
            </a:pPr>
            <a:r>
              <a:rPr lang="en-US" sz="900" b="1" dirty="0">
                <a:solidFill>
                  <a:srgbClr val="000000"/>
                </a:solidFill>
                <a:latin typeface="Arial" charset="0"/>
                <a:cs typeface="+mn-cs"/>
              </a:rPr>
              <a:t>and policy</a:t>
            </a:r>
          </a:p>
          <a:p>
            <a:pPr algn="ctr">
              <a:defRPr/>
            </a:pPr>
            <a:r>
              <a:rPr lang="en-US" sz="900" dirty="0">
                <a:solidFill>
                  <a:srgbClr val="000000"/>
                </a:solidFill>
                <a:latin typeface="Arial" charset="0"/>
                <a:cs typeface="+mn-cs"/>
              </a:rPr>
              <a:t>(VDP)3/5,</a:t>
            </a:r>
          </a:p>
          <a:p>
            <a:pPr algn="ctr">
              <a:defRPr/>
            </a:pPr>
            <a:r>
              <a:rPr lang="en-US" sz="900" dirty="0">
                <a:solidFill>
                  <a:srgbClr val="000000"/>
                </a:solidFill>
                <a:latin typeface="Arial" charset="0"/>
                <a:cs typeface="+mn-cs"/>
              </a:rPr>
              <a:t>3/7.3/9</a:t>
            </a:r>
          </a:p>
        </p:txBody>
      </p:sp>
      <p:sp>
        <p:nvSpPr>
          <p:cNvPr id="4127" name="Text Box 31"/>
          <p:cNvSpPr txBox="1">
            <a:spLocks noChangeArrowheads="1"/>
          </p:cNvSpPr>
          <p:nvPr/>
        </p:nvSpPr>
        <p:spPr bwMode="auto">
          <a:xfrm>
            <a:off x="2057400" y="5638800"/>
            <a:ext cx="1600200" cy="366713"/>
          </a:xfrm>
          <a:prstGeom prst="rect">
            <a:avLst/>
          </a:prstGeom>
          <a:noFill/>
          <a:ln w="9525">
            <a:noFill/>
            <a:miter lim="800000"/>
            <a:headEnd/>
            <a:tailEnd/>
          </a:ln>
          <a:effectLst/>
        </p:spPr>
        <p:txBody>
          <a:bodyPr>
            <a:spAutoFit/>
          </a:bodyPr>
          <a:lstStyle/>
          <a:p>
            <a:pPr>
              <a:spcBef>
                <a:spcPct val="50000"/>
              </a:spcBef>
              <a:defRPr/>
            </a:pPr>
            <a:endParaRPr lang="en-US" sz="1800">
              <a:solidFill>
                <a:srgbClr val="000000"/>
              </a:solidFill>
              <a:latin typeface="Arial" charset="0"/>
              <a:cs typeface="+mn-cs"/>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5"/>
          <p:cNvSpPr>
            <a:spLocks noGrp="1"/>
          </p:cNvSpPr>
          <p:nvPr>
            <p:ph type="sldNum" sz="quarter" idx="12"/>
          </p:nvPr>
        </p:nvSpPr>
        <p:spPr/>
        <p:txBody>
          <a:bodyPr/>
          <a:lstStyle/>
          <a:p>
            <a:pPr>
              <a:defRPr/>
            </a:pPr>
            <a:fld id="{B96DF4CE-0329-47E6-81E2-5B6CE99AAD2B}" type="slidenum">
              <a:rPr lang="en-US" smtClean="0">
                <a:latin typeface="Comic Sans MS" pitchFamily="66" charset="0"/>
              </a:rPr>
              <a:pPr>
                <a:defRPr/>
              </a:pPr>
              <a:t>39</a:t>
            </a:fld>
            <a:endParaRPr lang="en-US" smtClean="0">
              <a:latin typeface="Comic Sans MS" pitchFamily="66" charset="0"/>
            </a:endParaRPr>
          </a:p>
        </p:txBody>
      </p:sp>
      <p:sp>
        <p:nvSpPr>
          <p:cNvPr id="44035" name="Title 94209"/>
          <p:cNvSpPr>
            <a:spLocks noGrp="1" noChangeArrowheads="1"/>
          </p:cNvSpPr>
          <p:nvPr>
            <p:ph type="title"/>
          </p:nvPr>
        </p:nvSpPr>
        <p:spPr>
          <a:xfrm>
            <a:off x="914400" y="457200"/>
            <a:ext cx="7772400" cy="457200"/>
          </a:xfrm>
        </p:spPr>
        <p:txBody>
          <a:bodyPr/>
          <a:lstStyle/>
          <a:p>
            <a:pPr marL="0" indent="0" defTabSz="914400" eaLnBrk="1" hangingPunct="1"/>
            <a:r>
              <a:rPr lang="en-US" sz="2800" smtClean="0">
                <a:latin typeface="Comic Sans MS" pitchFamily="66" charset="0"/>
              </a:rPr>
              <a:t>Wrapping up</a:t>
            </a:r>
          </a:p>
        </p:txBody>
      </p:sp>
      <p:sp>
        <p:nvSpPr>
          <p:cNvPr id="44036" name="Text Placeholder 94210"/>
          <p:cNvSpPr>
            <a:spLocks noGrp="1" noChangeArrowheads="1"/>
          </p:cNvSpPr>
          <p:nvPr>
            <p:ph type="body" idx="4294967295"/>
          </p:nvPr>
        </p:nvSpPr>
        <p:spPr>
          <a:xfrm>
            <a:off x="762000" y="1981200"/>
            <a:ext cx="7620000" cy="3733800"/>
          </a:xfrm>
        </p:spPr>
        <p:txBody>
          <a:bodyPr/>
          <a:lstStyle/>
          <a:p>
            <a:pPr defTabSz="914400" eaLnBrk="1" hangingPunct="1"/>
            <a:r>
              <a:rPr lang="en-US" sz="2400" dirty="0" smtClean="0">
                <a:latin typeface="Comic Sans MS" pitchFamily="66" charset="0"/>
                <a:cs typeface="Times New Roman" pitchFamily="18" charset="0"/>
              </a:rPr>
              <a:t>Global Change encompasses all the ways that our planet has been changing since its formation ~4.5 billion years ago to today, and looking toward the future.</a:t>
            </a:r>
          </a:p>
          <a:p>
            <a:pPr defTabSz="914400" eaLnBrk="1" hangingPunct="1"/>
            <a:r>
              <a:rPr lang="en-US" sz="2400" dirty="0" smtClean="0">
                <a:latin typeface="Comic Sans MS" pitchFamily="66" charset="0"/>
                <a:cs typeface="Times New Roman" pitchFamily="18" charset="0"/>
              </a:rPr>
              <a:t>Humans are affecting Earth and its life support systems at an unprecedented rate, which poses new challenges to humankind and our planet.</a:t>
            </a:r>
          </a:p>
          <a:p>
            <a:pPr defTabSz="914400" eaLnBrk="1" hangingPunct="1"/>
            <a:r>
              <a:rPr lang="en-US" sz="2400" dirty="0" smtClean="0">
                <a:latin typeface="Comic Sans MS" pitchFamily="66" charset="0"/>
                <a:cs typeface="Times New Roman" pitchFamily="18" charset="0"/>
              </a:rPr>
              <a:t>Decisions and good policy require good science.  </a:t>
            </a:r>
          </a:p>
          <a:p>
            <a:pPr defTabSz="914400" eaLnBrk="1" hangingPunct="1">
              <a:buFontTx/>
              <a:buNone/>
            </a:pPr>
            <a:endParaRPr lang="en-US" sz="2400" dirty="0" smtClean="0">
              <a:latin typeface="Comic Sans MS" pitchFamily="66" charset="0"/>
              <a:cs typeface="Times New Roman" pitchFamily="18" charset="0"/>
            </a:endParaRPr>
          </a:p>
          <a:p>
            <a:pPr defTabSz="914400" eaLnBrk="1" hangingPunct="1">
              <a:buFontTx/>
              <a:buNone/>
            </a:pPr>
            <a:r>
              <a:rPr lang="en-US" sz="2400" dirty="0" smtClean="0">
                <a:solidFill>
                  <a:srgbClr val="FF0000"/>
                </a:solidFill>
                <a:latin typeface="Comic Sans MS" pitchFamily="66" charset="0"/>
                <a:cs typeface="Times New Roman" pitchFamily="18" charset="0"/>
              </a:rPr>
              <a:t>…. that is why you are in Global Change  !</a:t>
            </a:r>
            <a:endParaRPr lang="en-US" sz="2400" dirty="0" smtClean="0">
              <a:solidFill>
                <a:srgbClr val="FF0000"/>
              </a:solidFill>
              <a:latin typeface="Comic Sans MS" pitchFamily="66" charset="0"/>
            </a:endParaRPr>
          </a:p>
        </p:txBody>
      </p:sp>
      <p:pic>
        <p:nvPicPr>
          <p:cNvPr id="44037" name="Rectangle 9421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447675"/>
            <a:ext cx="137160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5"/>
          <p:cNvSpPr>
            <a:spLocks noGrp="1"/>
          </p:cNvSpPr>
          <p:nvPr>
            <p:ph type="sldNum" sz="quarter" idx="12"/>
          </p:nvPr>
        </p:nvSpPr>
        <p:spPr/>
        <p:txBody>
          <a:bodyPr/>
          <a:lstStyle/>
          <a:p>
            <a:pPr>
              <a:defRPr/>
            </a:pPr>
            <a:fld id="{858F6731-A4F0-47E8-8AAA-4B9C9D5A3923}" type="slidenum">
              <a:rPr lang="en-US" smtClean="0">
                <a:latin typeface="Comic Sans MS" pitchFamily="66" charset="0"/>
              </a:rPr>
              <a:pPr>
                <a:defRPr/>
              </a:pPr>
              <a:t>4</a:t>
            </a:fld>
            <a:endParaRPr lang="en-US" smtClean="0">
              <a:latin typeface="Comic Sans MS" pitchFamily="66" charset="0"/>
            </a:endParaRPr>
          </a:p>
        </p:txBody>
      </p:sp>
      <p:sp>
        <p:nvSpPr>
          <p:cNvPr id="11267" name="Title 64513"/>
          <p:cNvSpPr>
            <a:spLocks noGrp="1" noChangeArrowheads="1"/>
          </p:cNvSpPr>
          <p:nvPr>
            <p:ph type="title"/>
          </p:nvPr>
        </p:nvSpPr>
        <p:spPr/>
        <p:txBody>
          <a:bodyPr/>
          <a:lstStyle/>
          <a:p>
            <a:pPr marL="0" indent="0" defTabSz="914400" eaLnBrk="1" hangingPunct="1"/>
            <a:r>
              <a:rPr lang="en-US" sz="3200" b="1" dirty="0" smtClean="0">
                <a:latin typeface="Comic Sans MS" pitchFamily="66" charset="0"/>
              </a:rPr>
              <a:t>GC1 - Course Objectives</a:t>
            </a:r>
          </a:p>
        </p:txBody>
      </p:sp>
      <p:sp>
        <p:nvSpPr>
          <p:cNvPr id="8196" name="Text Placeholder 64514"/>
          <p:cNvSpPr>
            <a:spLocks noGrp="1" noChangeArrowheads="1"/>
          </p:cNvSpPr>
          <p:nvPr>
            <p:ph type="body" sz="half" idx="1"/>
          </p:nvPr>
        </p:nvSpPr>
        <p:spPr>
          <a:xfrm>
            <a:off x="304800" y="990600"/>
            <a:ext cx="5943600" cy="5486400"/>
          </a:xfrm>
        </p:spPr>
        <p:txBody>
          <a:bodyPr/>
          <a:lstStyle/>
          <a:p>
            <a:pPr marL="228600" indent="-228600" defTabSz="914400" eaLnBrk="1" hangingPunct="1">
              <a:lnSpc>
                <a:spcPct val="90000"/>
              </a:lnSpc>
              <a:buFontTx/>
              <a:buNone/>
            </a:pPr>
            <a:r>
              <a:rPr lang="en-US" sz="2400" b="1" smtClean="0">
                <a:solidFill>
                  <a:schemeClr val="hlink"/>
                </a:solidFill>
                <a:latin typeface="Comic Sans MS" pitchFamily="66" charset="0"/>
                <a:cs typeface="Times New Roman" pitchFamily="18" charset="0"/>
              </a:rPr>
              <a:t>Understand Earth as an </a:t>
            </a:r>
          </a:p>
          <a:p>
            <a:pPr marL="228600" indent="-228600" defTabSz="914400" eaLnBrk="1" hangingPunct="1">
              <a:lnSpc>
                <a:spcPct val="90000"/>
              </a:lnSpc>
              <a:buFontTx/>
              <a:buNone/>
            </a:pPr>
            <a:r>
              <a:rPr lang="en-US" sz="2400" b="1" smtClean="0">
                <a:solidFill>
                  <a:schemeClr val="hlink"/>
                </a:solidFill>
                <a:latin typeface="Comic Sans MS" pitchFamily="66" charset="0"/>
                <a:cs typeface="Times New Roman" pitchFamily="18" charset="0"/>
              </a:rPr>
              <a:t>	“integrated system”</a:t>
            </a:r>
            <a:r>
              <a:rPr lang="en-US" sz="2400" b="1" smtClean="0">
                <a:solidFill>
                  <a:schemeClr val="hlink"/>
                </a:solidFill>
                <a:latin typeface="Comic Sans MS" pitchFamily="66" charset="0"/>
              </a:rPr>
              <a:t>:</a:t>
            </a:r>
          </a:p>
          <a:p>
            <a:pPr marL="228600" indent="-228600" defTabSz="914400" eaLnBrk="1" hangingPunct="1">
              <a:lnSpc>
                <a:spcPct val="90000"/>
              </a:lnSpc>
              <a:buFontTx/>
              <a:buNone/>
            </a:pPr>
            <a:endParaRPr lang="en-US" sz="2400" b="1" smtClean="0">
              <a:solidFill>
                <a:schemeClr val="hlink"/>
              </a:solidFill>
              <a:latin typeface="Comic Sans MS" pitchFamily="66" charset="0"/>
            </a:endParaRPr>
          </a:p>
          <a:p>
            <a:pPr marL="228600" indent="-228600" defTabSz="914400" eaLnBrk="1" hangingPunct="1">
              <a:lnSpc>
                <a:spcPct val="90000"/>
              </a:lnSpc>
              <a:spcBef>
                <a:spcPct val="40000"/>
              </a:spcBef>
            </a:pPr>
            <a:r>
              <a:rPr lang="en-US" sz="2400" u="sng" smtClean="0">
                <a:solidFill>
                  <a:srgbClr val="0000FF"/>
                </a:solidFill>
                <a:latin typeface="Comic Sans MS" pitchFamily="66" charset="0"/>
                <a:cs typeface="Times New Roman" pitchFamily="18" charset="0"/>
              </a:rPr>
              <a:t>Change and evolution</a:t>
            </a:r>
            <a:r>
              <a:rPr lang="en-US" sz="2400" smtClean="0">
                <a:latin typeface="Comic Sans MS" pitchFamily="66" charset="0"/>
                <a:cs typeface="Times New Roman" pitchFamily="18" charset="0"/>
              </a:rPr>
              <a:t> (stars, solar systems, atmosphere, soils and life evolve from precursors)</a:t>
            </a:r>
          </a:p>
          <a:p>
            <a:pPr marL="228600" indent="-228600" defTabSz="914400" eaLnBrk="1" hangingPunct="1">
              <a:lnSpc>
                <a:spcPct val="90000"/>
              </a:lnSpc>
              <a:spcBef>
                <a:spcPct val="40000"/>
              </a:spcBef>
            </a:pPr>
            <a:r>
              <a:rPr lang="en-US" sz="2400" smtClean="0">
                <a:latin typeface="Comic Sans MS" pitchFamily="66" charset="0"/>
                <a:cs typeface="Times New Roman" pitchFamily="18" charset="0"/>
              </a:rPr>
              <a:t>Underlying </a:t>
            </a:r>
            <a:r>
              <a:rPr lang="en-US" sz="2400" u="sng" smtClean="0">
                <a:solidFill>
                  <a:srgbClr val="0000FF"/>
                </a:solidFill>
                <a:latin typeface="Comic Sans MS" pitchFamily="66" charset="0"/>
                <a:cs typeface="Times New Roman" pitchFamily="18" charset="0"/>
              </a:rPr>
              <a:t>physical and natural processes</a:t>
            </a:r>
            <a:r>
              <a:rPr lang="en-US" sz="2400" smtClean="0">
                <a:latin typeface="Comic Sans MS" pitchFamily="66" charset="0"/>
                <a:cs typeface="Times New Roman" pitchFamily="18" charset="0"/>
              </a:rPr>
              <a:t>, how they work and how they are integrated</a:t>
            </a:r>
          </a:p>
          <a:p>
            <a:pPr marL="228600" indent="-228600" defTabSz="914400" eaLnBrk="1" hangingPunct="1">
              <a:lnSpc>
                <a:spcPct val="90000"/>
              </a:lnSpc>
              <a:spcBef>
                <a:spcPct val="40000"/>
              </a:spcBef>
            </a:pPr>
            <a:r>
              <a:rPr lang="en-US" sz="2400" u="sng" smtClean="0">
                <a:solidFill>
                  <a:srgbClr val="0000FF"/>
                </a:solidFill>
                <a:latin typeface="Comic Sans MS" pitchFamily="66" charset="0"/>
                <a:cs typeface="Times New Roman" pitchFamily="18" charset="0"/>
              </a:rPr>
              <a:t>Variability and uncertainty</a:t>
            </a:r>
            <a:r>
              <a:rPr lang="en-US" sz="2400" smtClean="0">
                <a:latin typeface="Comic Sans MS" pitchFamily="66" charset="0"/>
                <a:cs typeface="Times New Roman" pitchFamily="18" charset="0"/>
              </a:rPr>
              <a:t> (climate has always varied, prediction is difficult in complex systems)</a:t>
            </a:r>
          </a:p>
          <a:p>
            <a:pPr marL="228600" indent="-228600" defTabSz="914400" eaLnBrk="1" hangingPunct="1">
              <a:lnSpc>
                <a:spcPct val="90000"/>
              </a:lnSpc>
              <a:spcBef>
                <a:spcPct val="40000"/>
              </a:spcBef>
            </a:pPr>
            <a:r>
              <a:rPr lang="en-US" sz="2400" u="sng" smtClean="0">
                <a:solidFill>
                  <a:srgbClr val="0000FF"/>
                </a:solidFill>
                <a:latin typeface="Comic Sans MS" pitchFamily="66" charset="0"/>
                <a:cs typeface="Times New Roman" pitchFamily="18" charset="0"/>
              </a:rPr>
              <a:t>Human alteration</a:t>
            </a:r>
            <a:r>
              <a:rPr lang="en-US" sz="2400" smtClean="0">
                <a:latin typeface="Comic Sans MS" pitchFamily="66" charset="0"/>
                <a:cs typeface="Times New Roman" pitchFamily="18" charset="0"/>
              </a:rPr>
              <a:t> of Earth's physical and biological systems (rates are key)</a:t>
            </a:r>
          </a:p>
        </p:txBody>
      </p:sp>
      <p:pic>
        <p:nvPicPr>
          <p:cNvPr id="11269" name="Shape 64515"/>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5945188" y="1219200"/>
            <a:ext cx="3005137" cy="45720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196">
                                            <p:txEl>
                                              <p:pRg st="4" end="4"/>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196">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19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5586" name="Group 2"/>
          <p:cNvGraphicFramePr>
            <a:graphicFrameLocks noGrp="1"/>
          </p:cNvGraphicFramePr>
          <p:nvPr>
            <p:extLst>
              <p:ext uri="{D42A27DB-BD31-4B8C-83A1-F6EECF244321}">
                <p14:modId xmlns:p14="http://schemas.microsoft.com/office/powerpoint/2010/main" val="535434797"/>
              </p:ext>
            </p:extLst>
          </p:nvPr>
        </p:nvGraphicFramePr>
        <p:xfrm>
          <a:off x="0" y="818291"/>
          <a:ext cx="9143999" cy="5963509"/>
        </p:xfrm>
        <a:graphic>
          <a:graphicData uri="http://schemas.openxmlformats.org/drawingml/2006/table">
            <a:tbl>
              <a:tblPr/>
              <a:tblGrid>
                <a:gridCol w="1570181"/>
                <a:gridCol w="2124363"/>
                <a:gridCol w="4248728"/>
                <a:gridCol w="885417"/>
                <a:gridCol w="315310"/>
              </a:tblGrid>
              <a:tr h="749907">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660000"/>
                          </a:solidFill>
                          <a:effectLst/>
                          <a:latin typeface="Verdana" pitchFamily="34" charset="0"/>
                          <a:cs typeface="Times New Roman" pitchFamily="18" charset="0"/>
                        </a:rPr>
                        <a:t>Section</a:t>
                      </a:r>
                    </a:p>
                  </a:txBody>
                  <a:tcPr anchor="ctr" horzOverflow="overflow">
                    <a:lnL cap="flat">
                      <a:noFill/>
                    </a:lnL>
                    <a:lnR>
                      <a:noFill/>
                    </a:lnR>
                    <a:lnT cap="flat">
                      <a:noFill/>
                    </a:lnT>
                    <a:lnB>
                      <a:noFill/>
                    </a:lnB>
                    <a:lnTlToBr>
                      <a:noFill/>
                    </a:lnTlToBr>
                    <a:lnBlToTr>
                      <a:noFill/>
                    </a:lnBlToTr>
                    <a:solidFill>
                      <a:srgbClr val="FFCC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rgbClr val="660000"/>
                          </a:solidFill>
                          <a:effectLst/>
                          <a:latin typeface="Verdana" pitchFamily="34" charset="0"/>
                          <a:cs typeface="Times New Roman" pitchFamily="18" charset="0"/>
                        </a:rPr>
                        <a:t>TIME</a:t>
                      </a:r>
                      <a:endParaRPr kumimoji="0" lang="en-US" sz="2000" b="0" i="0" u="none" strike="noStrike" cap="none" normalizeH="0" baseline="0" smtClean="0">
                        <a:ln>
                          <a:noFill/>
                        </a:ln>
                        <a:solidFill>
                          <a:schemeClr val="tx1"/>
                        </a:solidFill>
                        <a:effectLst/>
                        <a:latin typeface="Times New Roman" pitchFamily="18" charset="0"/>
                      </a:endParaRPr>
                    </a:p>
                  </a:txBody>
                  <a:tcPr anchor="ctr" horzOverflow="overflow">
                    <a:lnL>
                      <a:noFill/>
                    </a:lnL>
                    <a:lnR>
                      <a:noFill/>
                    </a:lnR>
                    <a:lnT cap="flat">
                      <a:noFill/>
                    </a:lnT>
                    <a:lnB>
                      <a:noFill/>
                    </a:lnB>
                    <a:lnTlToBr>
                      <a:noFill/>
                    </a:lnTlToBr>
                    <a:lnBlToTr>
                      <a:noFill/>
                    </a:lnBlToTr>
                    <a:solidFill>
                      <a:srgbClr val="FFCC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660000"/>
                          </a:solidFill>
                          <a:effectLst/>
                          <a:latin typeface="Verdana" pitchFamily="34" charset="0"/>
                          <a:cs typeface="Times New Roman" pitchFamily="18" charset="0"/>
                        </a:rPr>
                        <a:t>GSI</a:t>
                      </a:r>
                      <a:endParaRPr kumimoji="0" lang="en-US" sz="2000" b="0" i="0" u="none" strike="noStrike" cap="none" normalizeH="0" baseline="0" dirty="0" smtClean="0">
                        <a:ln>
                          <a:noFill/>
                        </a:ln>
                        <a:solidFill>
                          <a:schemeClr val="tx1"/>
                        </a:solidFill>
                        <a:effectLst/>
                        <a:latin typeface="Times New Roman" pitchFamily="18" charset="0"/>
                      </a:endParaRPr>
                    </a:p>
                  </a:txBody>
                  <a:tcPr anchor="ctr" horzOverflow="overflow">
                    <a:lnL>
                      <a:noFill/>
                    </a:lnL>
                    <a:lnR>
                      <a:noFill/>
                    </a:lnR>
                    <a:lnT cap="flat">
                      <a:noFill/>
                    </a:lnT>
                    <a:lnB>
                      <a:noFill/>
                    </a:lnB>
                    <a:lnTlToBr>
                      <a:noFill/>
                    </a:lnTlToBr>
                    <a:lnBlToTr>
                      <a:noFill/>
                    </a:lnBlToTr>
                    <a:solidFill>
                      <a:srgbClr val="FFCC00"/>
                    </a:solidFill>
                  </a:tcPr>
                </a:tc>
                <a:tc>
                  <a:txBody>
                    <a:bodyPr/>
                    <a:lstStyle/>
                    <a:p>
                      <a:pPr algn="ctr"/>
                      <a:r>
                        <a:rPr lang="en-US" sz="2000" i="1" dirty="0" smtClean="0"/>
                        <a:t>Open seats</a:t>
                      </a:r>
                      <a:endParaRPr lang="en-US" sz="2000" i="1" dirty="0"/>
                    </a:p>
                  </a:txBody>
                  <a:tcPr anchor="ctr" horzOverflow="overflow">
                    <a:lnL>
                      <a:noFill/>
                    </a:lnL>
                    <a:lnR>
                      <a:noFill/>
                    </a:lnR>
                    <a:lnT cap="flat">
                      <a:noFill/>
                    </a:lnT>
                    <a:lnB>
                      <a:noFill/>
                    </a:lnB>
                    <a:lnTlToBr>
                      <a:noFill/>
                    </a:lnTlToBr>
                    <a:lnBlToTr>
                      <a:noFill/>
                    </a:lnBlToTr>
                    <a:solidFill>
                      <a:srgbClr val="FFCC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ndParaRPr>
                    </a:p>
                  </a:txBody>
                  <a:tcPr anchor="ctr" horzOverflow="overflow">
                    <a:lnL>
                      <a:noFill/>
                    </a:lnL>
                    <a:lnR cap="flat">
                      <a:noFill/>
                    </a:lnR>
                    <a:lnT cap="flat">
                      <a:noFill/>
                    </a:lnT>
                    <a:lnB>
                      <a:noFill/>
                    </a:lnB>
                    <a:lnTlToBr>
                      <a:noFill/>
                    </a:lnTlToBr>
                    <a:lnBlToTr>
                      <a:noFill/>
                    </a:lnBlToTr>
                    <a:solidFill>
                      <a:srgbClr val="FFCC00"/>
                    </a:solidFill>
                  </a:tcPr>
                </a:tc>
              </a:tr>
              <a:tr h="564644">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Verdana" pitchFamily="34" charset="0"/>
                          <a:cs typeface="Times New Roman" pitchFamily="18" charset="0"/>
                        </a:rPr>
                        <a:t>2</a:t>
                      </a:r>
                      <a:endParaRPr kumimoji="0" lang="en-US" sz="2000" b="0" i="1" u="none" strike="noStrike" cap="none" normalizeH="0" baseline="0" dirty="0" smtClean="0">
                        <a:ln>
                          <a:noFill/>
                        </a:ln>
                        <a:solidFill>
                          <a:schemeClr val="tx1"/>
                        </a:solidFill>
                        <a:effectLst/>
                        <a:latin typeface="Times New Roman" pitchFamily="18" charset="0"/>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Verdana" pitchFamily="34" charset="0"/>
                          <a:cs typeface="Times New Roman" pitchFamily="18" charset="0"/>
                        </a:rPr>
                        <a:t>Wed  3-5</a:t>
                      </a:r>
                      <a:endParaRPr kumimoji="0" lang="en-US" sz="2000" b="0" i="0" u="none" strike="noStrike" cap="none" normalizeH="0" baseline="0" dirty="0" smtClean="0">
                        <a:ln>
                          <a:noFill/>
                        </a:ln>
                        <a:solidFill>
                          <a:schemeClr val="tx1"/>
                        </a:solidFill>
                        <a:effectLst/>
                        <a:latin typeface="Times New Roman" pitchFamily="18"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ahoma" pitchFamily="34" charset="0"/>
                          <a:cs typeface="Times New Roman" pitchFamily="18" charset="0"/>
                        </a:rPr>
                        <a:t>Louise Jeffery</a:t>
                      </a:r>
                      <a:endParaRPr kumimoji="0" lang="en-US" sz="2000" b="1" i="0" u="none" strike="noStrike" cap="none" normalizeH="0" baseline="0" dirty="0" smtClean="0">
                        <a:ln>
                          <a:noFill/>
                        </a:ln>
                        <a:solidFill>
                          <a:schemeClr val="tx1"/>
                        </a:solidFill>
                        <a:effectLst/>
                        <a:latin typeface="Tahoma" pitchFamily="34" charset="0"/>
                      </a:endParaRPr>
                    </a:p>
                  </a:txBody>
                  <a:tcPr anchor="ctr" horzOverflow="overflow">
                    <a:lnL>
                      <a:noFill/>
                    </a:lnL>
                    <a:lnR>
                      <a:noFill/>
                    </a:lnR>
                    <a:lnT>
                      <a:noFill/>
                    </a:lnT>
                    <a:lnB>
                      <a:noFill/>
                    </a:lnB>
                    <a:lnTlToBr>
                      <a:noFill/>
                    </a:lnTlToBr>
                    <a:lnBlToTr>
                      <a:noFill/>
                    </a:lnBlToTr>
                    <a:noFill/>
                  </a:tcPr>
                </a:tc>
                <a:tc>
                  <a:txBody>
                    <a:bodyPr/>
                    <a:lstStyle/>
                    <a:p>
                      <a:pPr algn="ctr"/>
                      <a:r>
                        <a:rPr lang="en-US" sz="2000" dirty="0" smtClean="0"/>
                        <a:t>13</a:t>
                      </a:r>
                      <a:endParaRPr lang="en-US" sz="2000" dirty="0"/>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imes New Roman" pitchFamily="18" charset="0"/>
                      </a:endParaRPr>
                    </a:p>
                  </a:txBody>
                  <a:tcPr anchor="ctr" horzOverflow="overflow">
                    <a:lnL>
                      <a:noFill/>
                    </a:lnL>
                    <a:lnR cap="flat">
                      <a:noFill/>
                    </a:lnR>
                    <a:lnT>
                      <a:noFill/>
                    </a:lnT>
                    <a:lnB>
                      <a:noFill/>
                    </a:lnB>
                    <a:lnTlToBr>
                      <a:noFill/>
                    </a:lnTlToBr>
                    <a:lnBlToTr>
                      <a:noFill/>
                    </a:lnBlToTr>
                    <a:noFill/>
                  </a:tcPr>
                </a:tc>
              </a:tr>
              <a:tr h="47273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Verdana" pitchFamily="34" charset="0"/>
                          <a:cs typeface="Times New Roman" pitchFamily="18" charset="0"/>
                        </a:rPr>
                        <a:t>3</a:t>
                      </a:r>
                      <a:endParaRPr kumimoji="0" lang="en-US" sz="2000" b="0" i="1" u="none" strike="noStrike" cap="none" normalizeH="0" baseline="0" dirty="0" smtClean="0">
                        <a:ln>
                          <a:noFill/>
                        </a:ln>
                        <a:solidFill>
                          <a:schemeClr val="tx1"/>
                        </a:solidFill>
                        <a:effectLst/>
                        <a:latin typeface="Times New Roman" pitchFamily="18" charset="0"/>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Verdana" pitchFamily="34" charset="0"/>
                          <a:cs typeface="Times New Roman" pitchFamily="18" charset="0"/>
                        </a:rPr>
                        <a:t>Thu  1-3</a:t>
                      </a:r>
                      <a:endParaRPr kumimoji="0" lang="en-US" sz="2000" b="0" i="0" u="none" strike="noStrike" cap="none" normalizeH="0" baseline="0" dirty="0" smtClean="0">
                        <a:ln>
                          <a:noFill/>
                        </a:ln>
                        <a:solidFill>
                          <a:schemeClr val="tx1"/>
                        </a:solidFill>
                        <a:effectLst/>
                        <a:latin typeface="Times New Roman" pitchFamily="18"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ahoma" pitchFamily="34" charset="0"/>
                          <a:cs typeface="Times New Roman" pitchFamily="18" charset="0"/>
                        </a:rPr>
                        <a:t>Jeff Shi</a:t>
                      </a:r>
                      <a:endParaRPr kumimoji="0" lang="en-US" sz="2000" b="1" i="0" u="none" strike="noStrike" cap="none" normalizeH="0" baseline="0" dirty="0" smtClean="0">
                        <a:ln>
                          <a:noFill/>
                        </a:ln>
                        <a:solidFill>
                          <a:schemeClr val="tx1"/>
                        </a:solidFill>
                        <a:effectLst/>
                        <a:latin typeface="Tahoma" pitchFamily="34" charset="0"/>
                      </a:endParaRPr>
                    </a:p>
                  </a:txBody>
                  <a:tcPr anchor="ctr" horzOverflow="overflow">
                    <a:lnL>
                      <a:noFill/>
                    </a:lnL>
                    <a:lnR>
                      <a:noFill/>
                    </a:lnR>
                    <a:lnT>
                      <a:noFill/>
                    </a:lnT>
                    <a:lnB>
                      <a:noFill/>
                    </a:lnB>
                    <a:lnTlToBr>
                      <a:noFill/>
                    </a:lnTlToBr>
                    <a:lnBlToTr>
                      <a:noFill/>
                    </a:lnBlToTr>
                    <a:noFill/>
                  </a:tcPr>
                </a:tc>
                <a:tc>
                  <a:txBody>
                    <a:bodyPr/>
                    <a:lstStyle/>
                    <a:p>
                      <a:pPr algn="ctr"/>
                      <a:r>
                        <a:rPr lang="en-US" sz="2000" dirty="0" smtClean="0"/>
                        <a:t>6</a:t>
                      </a:r>
                      <a:endParaRPr lang="en-US" sz="2000" dirty="0"/>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imes New Roman" pitchFamily="18" charset="0"/>
                      </a:endParaRPr>
                    </a:p>
                  </a:txBody>
                  <a:tcPr anchor="ctr" horzOverflow="overflow">
                    <a:lnL>
                      <a:noFill/>
                    </a:lnL>
                    <a:lnR cap="flat">
                      <a:noFill/>
                    </a:lnR>
                    <a:lnT>
                      <a:noFill/>
                    </a:lnT>
                    <a:lnB>
                      <a:noFill/>
                    </a:lnB>
                    <a:lnTlToBr>
                      <a:noFill/>
                    </a:lnTlToBr>
                    <a:lnBlToTr>
                      <a:noFill/>
                    </a:lnBlToTr>
                    <a:noFill/>
                  </a:tcPr>
                </a:tc>
              </a:tr>
              <a:tr h="532516">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Verdana" pitchFamily="34" charset="0"/>
                          <a:cs typeface="Times New Roman" pitchFamily="18" charset="0"/>
                        </a:rPr>
                        <a:t>4</a:t>
                      </a:r>
                      <a:endParaRPr kumimoji="0" lang="en-US" sz="2000" b="0" i="1" u="none" strike="noStrike" cap="none" normalizeH="0" baseline="0" dirty="0" smtClean="0">
                        <a:ln>
                          <a:noFill/>
                        </a:ln>
                        <a:solidFill>
                          <a:schemeClr val="tx1"/>
                        </a:solidFill>
                        <a:effectLst/>
                        <a:latin typeface="Times New Roman" pitchFamily="18" charset="0"/>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Verdana" pitchFamily="34" charset="0"/>
                          <a:cs typeface="Times New Roman" pitchFamily="18" charset="0"/>
                        </a:rPr>
                        <a:t>Mon  3-5</a:t>
                      </a:r>
                      <a:endParaRPr kumimoji="0" lang="en-US" sz="2000" b="0" i="0" u="none" strike="noStrike" cap="none" normalizeH="0" baseline="0" dirty="0" smtClean="0">
                        <a:ln>
                          <a:noFill/>
                        </a:ln>
                        <a:solidFill>
                          <a:schemeClr val="tx1"/>
                        </a:solidFill>
                        <a:effectLst/>
                        <a:latin typeface="Times New Roman" pitchFamily="18"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ahoma" pitchFamily="34" charset="0"/>
                          <a:cs typeface="Times New Roman" pitchFamily="18" charset="0"/>
                        </a:rPr>
                        <a:t>Louise Jeffery</a:t>
                      </a:r>
                      <a:endParaRPr kumimoji="0" lang="en-US" sz="2000" b="1" i="0" u="none" strike="noStrike" cap="none" normalizeH="0" baseline="0" dirty="0" smtClean="0">
                        <a:ln>
                          <a:noFill/>
                        </a:ln>
                        <a:solidFill>
                          <a:schemeClr val="tx1"/>
                        </a:solidFill>
                        <a:effectLst/>
                        <a:latin typeface="Tahoma" pitchFamily="34" charset="0"/>
                      </a:endParaRPr>
                    </a:p>
                  </a:txBody>
                  <a:tcPr anchor="ctr" horzOverflow="overflow">
                    <a:lnL>
                      <a:noFill/>
                    </a:lnL>
                    <a:lnR>
                      <a:noFill/>
                    </a:lnR>
                    <a:lnT>
                      <a:noFill/>
                    </a:lnT>
                    <a:lnB>
                      <a:noFill/>
                    </a:lnB>
                    <a:lnTlToBr>
                      <a:noFill/>
                    </a:lnTlToBr>
                    <a:lnBlToTr>
                      <a:noFill/>
                    </a:lnBlToTr>
                    <a:noFill/>
                  </a:tcPr>
                </a:tc>
                <a:tc>
                  <a:txBody>
                    <a:bodyPr/>
                    <a:lstStyle/>
                    <a:p>
                      <a:pPr algn="ctr"/>
                      <a:r>
                        <a:rPr lang="en-US" sz="2000" dirty="0" smtClean="0"/>
                        <a:t>14</a:t>
                      </a:r>
                      <a:endParaRPr lang="en-US" sz="2000" dirty="0"/>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imes New Roman" pitchFamily="18" charset="0"/>
                      </a:endParaRPr>
                    </a:p>
                  </a:txBody>
                  <a:tcPr anchor="ctr" horzOverflow="overflow">
                    <a:lnL>
                      <a:noFill/>
                    </a:lnL>
                    <a:lnR cap="flat">
                      <a:noFill/>
                    </a:lnR>
                    <a:lnT>
                      <a:noFill/>
                    </a:lnT>
                    <a:lnB>
                      <a:noFill/>
                    </a:lnB>
                    <a:lnTlToBr>
                      <a:noFill/>
                    </a:lnTlToBr>
                    <a:lnBlToTr>
                      <a:noFill/>
                    </a:lnBlToTr>
                    <a:noFill/>
                  </a:tcPr>
                </a:tc>
              </a:tr>
              <a:tr h="54128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Verdana" pitchFamily="34" charset="0"/>
                          <a:cs typeface="Times New Roman" pitchFamily="18" charset="0"/>
                        </a:rPr>
                        <a:t>5</a:t>
                      </a:r>
                      <a:endParaRPr kumimoji="0" lang="en-US" sz="2000" b="0" i="1" u="none" strike="noStrike" cap="none" normalizeH="0" baseline="0" dirty="0" smtClean="0">
                        <a:ln>
                          <a:noFill/>
                        </a:ln>
                        <a:solidFill>
                          <a:schemeClr val="tx1"/>
                        </a:solidFill>
                        <a:effectLst/>
                        <a:latin typeface="Times New Roman" pitchFamily="18" charset="0"/>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Verdana" pitchFamily="34" charset="0"/>
                          <a:cs typeface="Times New Roman" pitchFamily="18" charset="0"/>
                        </a:rPr>
                        <a:t>Tue  9-11</a:t>
                      </a:r>
                      <a:endParaRPr kumimoji="0" lang="en-US" sz="2000" b="0" i="0" u="none" strike="noStrike" cap="none" normalizeH="0" baseline="0" dirty="0" smtClean="0">
                        <a:ln>
                          <a:noFill/>
                        </a:ln>
                        <a:solidFill>
                          <a:schemeClr val="tx1"/>
                        </a:solidFill>
                        <a:effectLst/>
                        <a:latin typeface="Times New Roman" pitchFamily="18"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ahoma" pitchFamily="34" charset="0"/>
                          <a:cs typeface="Times New Roman" pitchFamily="18" charset="0"/>
                        </a:rPr>
                        <a:t>David Rosier</a:t>
                      </a:r>
                      <a:endParaRPr kumimoji="0" lang="en-US" sz="2000" b="1" i="0" u="none" strike="noStrike" cap="none" normalizeH="0" baseline="0" dirty="0" smtClean="0">
                        <a:ln>
                          <a:noFill/>
                        </a:ln>
                        <a:solidFill>
                          <a:schemeClr val="tx1"/>
                        </a:solidFill>
                        <a:effectLst/>
                        <a:latin typeface="Tahoma" pitchFamily="34" charset="0"/>
                      </a:endParaRPr>
                    </a:p>
                  </a:txBody>
                  <a:tcPr anchor="ctr" horzOverflow="overflow">
                    <a:lnL>
                      <a:noFill/>
                    </a:lnL>
                    <a:lnR>
                      <a:noFill/>
                    </a:lnR>
                    <a:lnT>
                      <a:noFill/>
                    </a:lnT>
                    <a:lnB>
                      <a:noFill/>
                    </a:lnB>
                    <a:lnTlToBr>
                      <a:noFill/>
                    </a:lnTlToBr>
                    <a:lnBlToTr>
                      <a:noFill/>
                    </a:lnBlToTr>
                    <a:noFill/>
                  </a:tcPr>
                </a:tc>
                <a:tc>
                  <a:txBody>
                    <a:bodyPr/>
                    <a:lstStyle/>
                    <a:p>
                      <a:pPr algn="ctr"/>
                      <a:r>
                        <a:rPr lang="en-US" sz="2000" dirty="0" smtClean="0"/>
                        <a:t>11</a:t>
                      </a:r>
                      <a:endParaRPr lang="en-US" sz="2000" dirty="0"/>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imes New Roman" pitchFamily="18" charset="0"/>
                      </a:endParaRPr>
                    </a:p>
                  </a:txBody>
                  <a:tcPr anchor="ctr" horzOverflow="overflow">
                    <a:lnL>
                      <a:noFill/>
                    </a:lnL>
                    <a:lnR cap="flat">
                      <a:noFill/>
                    </a:lnR>
                    <a:lnT>
                      <a:noFill/>
                    </a:lnT>
                    <a:lnB>
                      <a:noFill/>
                    </a:lnB>
                    <a:lnTlToBr>
                      <a:noFill/>
                    </a:lnTlToBr>
                    <a:lnBlToTr>
                      <a:noFill/>
                    </a:lnBlToTr>
                    <a:noFill/>
                  </a:tcPr>
                </a:tc>
              </a:tr>
              <a:tr h="54128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Verdana" pitchFamily="34" charset="0"/>
                          <a:cs typeface="Times New Roman" pitchFamily="18" charset="0"/>
                        </a:rPr>
                        <a:t>6</a:t>
                      </a:r>
                      <a:endParaRPr kumimoji="0" lang="en-US" sz="2000" b="0" i="1" u="none" strike="noStrike" cap="none" normalizeH="0" baseline="0" dirty="0" smtClean="0">
                        <a:ln>
                          <a:noFill/>
                        </a:ln>
                        <a:solidFill>
                          <a:schemeClr val="tx1"/>
                        </a:solidFill>
                        <a:effectLst/>
                        <a:latin typeface="Times New Roman" pitchFamily="18" charset="0"/>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Verdana" pitchFamily="34" charset="0"/>
                          <a:cs typeface="Times New Roman" pitchFamily="18" charset="0"/>
                        </a:rPr>
                        <a:t>Tue  11-1</a:t>
                      </a:r>
                      <a:endParaRPr kumimoji="0" lang="en-US" sz="2000" b="0" i="0" u="none" strike="noStrike" cap="none" normalizeH="0" baseline="0" dirty="0" smtClean="0">
                        <a:ln>
                          <a:noFill/>
                        </a:ln>
                        <a:solidFill>
                          <a:schemeClr val="tx1"/>
                        </a:solidFill>
                        <a:effectLst/>
                        <a:latin typeface="Times New Roman" pitchFamily="18"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ahoma" pitchFamily="34" charset="0"/>
                          <a:cs typeface="Times New Roman" pitchFamily="18" charset="0"/>
                        </a:rPr>
                        <a:t>Meghan Taylor </a:t>
                      </a:r>
                      <a:endParaRPr kumimoji="0" lang="en-US" sz="2000" b="1" i="0" u="none" strike="noStrike" cap="none" normalizeH="0" baseline="0" dirty="0" smtClean="0">
                        <a:ln>
                          <a:noFill/>
                        </a:ln>
                        <a:solidFill>
                          <a:schemeClr val="tx1"/>
                        </a:solidFill>
                        <a:effectLst/>
                        <a:latin typeface="Tahoma" pitchFamily="34" charset="0"/>
                      </a:endParaRPr>
                    </a:p>
                  </a:txBody>
                  <a:tcPr anchor="ctr" horzOverflow="overflow">
                    <a:lnL>
                      <a:noFill/>
                    </a:lnL>
                    <a:lnR>
                      <a:noFill/>
                    </a:lnR>
                    <a:lnT>
                      <a:noFill/>
                    </a:lnT>
                    <a:lnB>
                      <a:noFill/>
                    </a:lnB>
                    <a:lnTlToBr>
                      <a:noFill/>
                    </a:lnTlToBr>
                    <a:lnBlToTr>
                      <a:noFill/>
                    </a:lnBlToTr>
                    <a:noFill/>
                  </a:tcPr>
                </a:tc>
                <a:tc>
                  <a:txBody>
                    <a:bodyPr/>
                    <a:lstStyle/>
                    <a:p>
                      <a:pPr algn="ctr"/>
                      <a:r>
                        <a:rPr lang="en-US" sz="2000" dirty="0" smtClean="0"/>
                        <a:t>4</a:t>
                      </a:r>
                      <a:endParaRPr lang="en-US" sz="2000" dirty="0"/>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imes New Roman" pitchFamily="18" charset="0"/>
                      </a:endParaRPr>
                    </a:p>
                  </a:txBody>
                  <a:tcPr anchor="ctr" horzOverflow="overflow">
                    <a:lnL>
                      <a:noFill/>
                    </a:lnL>
                    <a:lnR cap="flat">
                      <a:noFill/>
                    </a:lnR>
                    <a:lnT>
                      <a:noFill/>
                    </a:lnT>
                    <a:lnB>
                      <a:noFill/>
                    </a:lnB>
                    <a:lnTlToBr>
                      <a:noFill/>
                    </a:lnTlToBr>
                    <a:lnBlToTr>
                      <a:noFill/>
                    </a:lnBlToTr>
                    <a:noFill/>
                  </a:tcPr>
                </a:tc>
              </a:tr>
              <a:tr h="50620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Verdana" pitchFamily="34" charset="0"/>
                          <a:cs typeface="Times New Roman" pitchFamily="18" charset="0"/>
                        </a:rPr>
                        <a:t>7</a:t>
                      </a:r>
                      <a:endParaRPr kumimoji="0" lang="en-US" sz="2000" b="0" i="1" u="none" strike="noStrike" cap="none" normalizeH="0" baseline="0" dirty="0" smtClean="0">
                        <a:ln>
                          <a:noFill/>
                        </a:ln>
                        <a:solidFill>
                          <a:schemeClr val="tx1"/>
                        </a:solidFill>
                        <a:effectLst/>
                        <a:latin typeface="Times New Roman" pitchFamily="18" charset="0"/>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Verdana" pitchFamily="34" charset="0"/>
                          <a:cs typeface="Times New Roman" pitchFamily="18" charset="0"/>
                        </a:rPr>
                        <a:t>Mon  1-3</a:t>
                      </a:r>
                      <a:endParaRPr kumimoji="0" lang="en-US" sz="2000" b="0" i="0" u="none" strike="noStrike" cap="none" normalizeH="0" baseline="0" dirty="0" smtClean="0">
                        <a:ln>
                          <a:noFill/>
                        </a:ln>
                        <a:solidFill>
                          <a:schemeClr val="tx1"/>
                        </a:solidFill>
                        <a:effectLst/>
                        <a:latin typeface="Times New Roman" pitchFamily="18"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ahoma" pitchFamily="34" charset="0"/>
                          <a:cs typeface="Times New Roman" pitchFamily="18" charset="0"/>
                        </a:rPr>
                        <a:t>Jeff Shi</a:t>
                      </a:r>
                      <a:endParaRPr kumimoji="0" lang="en-US" sz="2000" b="1" i="0" u="none" strike="noStrike" cap="none" normalizeH="0" baseline="0" dirty="0" smtClean="0">
                        <a:ln>
                          <a:noFill/>
                        </a:ln>
                        <a:solidFill>
                          <a:schemeClr val="tx1"/>
                        </a:solidFill>
                        <a:effectLst/>
                        <a:latin typeface="Tahoma" pitchFamily="34" charset="0"/>
                      </a:endParaRPr>
                    </a:p>
                  </a:txBody>
                  <a:tcPr anchor="ctr" horzOverflow="overflow">
                    <a:lnL>
                      <a:noFill/>
                    </a:lnL>
                    <a:lnR>
                      <a:noFill/>
                    </a:lnR>
                    <a:lnT>
                      <a:noFill/>
                    </a:lnT>
                    <a:lnB>
                      <a:noFill/>
                    </a:lnB>
                    <a:lnTlToBr>
                      <a:noFill/>
                    </a:lnTlToBr>
                    <a:lnBlToTr>
                      <a:noFill/>
                    </a:lnBlToTr>
                    <a:noFill/>
                  </a:tcPr>
                </a:tc>
                <a:tc>
                  <a:txBody>
                    <a:bodyPr/>
                    <a:lstStyle/>
                    <a:p>
                      <a:pPr algn="ctr"/>
                      <a:r>
                        <a:rPr lang="en-US" sz="2000" dirty="0" smtClean="0"/>
                        <a:t>1</a:t>
                      </a:r>
                      <a:endParaRPr lang="en-US" sz="2000" dirty="0"/>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imes New Roman" pitchFamily="18" charset="0"/>
                      </a:endParaRPr>
                    </a:p>
                  </a:txBody>
                  <a:tcPr anchor="ctr" horzOverflow="overflow">
                    <a:lnL>
                      <a:noFill/>
                    </a:lnL>
                    <a:lnR cap="flat">
                      <a:noFill/>
                    </a:lnR>
                    <a:lnT>
                      <a:noFill/>
                    </a:lnT>
                    <a:lnB>
                      <a:noFill/>
                    </a:lnB>
                    <a:lnTlToBr>
                      <a:noFill/>
                    </a:lnTlToBr>
                    <a:lnBlToTr>
                      <a:noFill/>
                    </a:lnBlToTr>
                    <a:noFill/>
                  </a:tcPr>
                </a:tc>
              </a:tr>
              <a:tr h="57636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Verdana" pitchFamily="34" charset="0"/>
                          <a:cs typeface="Times New Roman" pitchFamily="18" charset="0"/>
                        </a:rPr>
                        <a:t>8</a:t>
                      </a:r>
                      <a:endParaRPr kumimoji="0" lang="en-US" sz="2000" b="0" i="1" u="none" strike="noStrike" cap="none" normalizeH="0" baseline="0" dirty="0" smtClean="0">
                        <a:ln>
                          <a:noFill/>
                        </a:ln>
                        <a:solidFill>
                          <a:schemeClr val="tx1"/>
                        </a:solidFill>
                        <a:effectLst/>
                        <a:latin typeface="Times New Roman" pitchFamily="18" charset="0"/>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Verdana" pitchFamily="34" charset="0"/>
                          <a:cs typeface="Times New Roman" pitchFamily="18" charset="0"/>
                        </a:rPr>
                        <a:t>Wed  1-3</a:t>
                      </a:r>
                      <a:endParaRPr kumimoji="0" lang="en-US" sz="2000" b="0" i="0" u="none" strike="noStrike" cap="none" normalizeH="0" baseline="0" dirty="0" smtClean="0">
                        <a:ln>
                          <a:noFill/>
                        </a:ln>
                        <a:solidFill>
                          <a:schemeClr val="tx1"/>
                        </a:solidFill>
                        <a:effectLst/>
                        <a:latin typeface="Times New Roman" pitchFamily="18"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ahoma" pitchFamily="34" charset="0"/>
                          <a:cs typeface="Times New Roman" pitchFamily="18" charset="0"/>
                        </a:rPr>
                        <a:t>David Rosier</a:t>
                      </a:r>
                      <a:endParaRPr kumimoji="0" lang="en-US" sz="2000" b="1" i="0" u="none" strike="noStrike" cap="none" normalizeH="0" baseline="0" dirty="0" smtClean="0">
                        <a:ln>
                          <a:noFill/>
                        </a:ln>
                        <a:solidFill>
                          <a:schemeClr val="tx1"/>
                        </a:solidFill>
                        <a:effectLst/>
                        <a:latin typeface="Tahoma" pitchFamily="34" charset="0"/>
                      </a:endParaRPr>
                    </a:p>
                  </a:txBody>
                  <a:tcPr anchor="ctr" horzOverflow="overflow">
                    <a:lnL>
                      <a:noFill/>
                    </a:lnL>
                    <a:lnR>
                      <a:noFill/>
                    </a:lnR>
                    <a:lnT>
                      <a:noFill/>
                    </a:lnT>
                    <a:lnB>
                      <a:noFill/>
                    </a:lnB>
                    <a:lnTlToBr>
                      <a:noFill/>
                    </a:lnTlToBr>
                    <a:lnBlToTr>
                      <a:noFill/>
                    </a:lnBlToTr>
                    <a:noFill/>
                  </a:tcPr>
                </a:tc>
                <a:tc>
                  <a:txBody>
                    <a:bodyPr/>
                    <a:lstStyle/>
                    <a:p>
                      <a:pPr algn="ctr"/>
                      <a:r>
                        <a:rPr lang="en-US" sz="2000" dirty="0" smtClean="0"/>
                        <a:t>7</a:t>
                      </a:r>
                      <a:endParaRPr lang="en-US" sz="2000" dirty="0"/>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imes New Roman" pitchFamily="18" charset="0"/>
                      </a:endParaRPr>
                    </a:p>
                  </a:txBody>
                  <a:tcPr anchor="ctr" horzOverflow="overflow">
                    <a:lnL>
                      <a:noFill/>
                    </a:lnL>
                    <a:lnR cap="flat">
                      <a:noFill/>
                    </a:lnR>
                    <a:lnT>
                      <a:noFill/>
                    </a:lnT>
                    <a:lnB>
                      <a:noFill/>
                    </a:lnB>
                    <a:lnTlToBr>
                      <a:noFill/>
                    </a:lnTlToBr>
                    <a:lnBlToTr>
                      <a:noFill/>
                    </a:lnBlToTr>
                    <a:noFill/>
                  </a:tcPr>
                </a:tc>
              </a:tr>
              <a:tr h="47273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Verdana" pitchFamily="34" charset="0"/>
                          <a:cs typeface="Times New Roman" pitchFamily="18" charset="0"/>
                        </a:rPr>
                        <a:t>9</a:t>
                      </a:r>
                      <a:endParaRPr kumimoji="0" lang="en-US" sz="2000" b="0" i="1" u="none" strike="noStrike" cap="none" normalizeH="0" baseline="0" dirty="0" smtClean="0">
                        <a:ln>
                          <a:noFill/>
                        </a:ln>
                        <a:solidFill>
                          <a:schemeClr val="tx1"/>
                        </a:solidFill>
                        <a:effectLst/>
                        <a:latin typeface="Times New Roman" pitchFamily="18" charset="0"/>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Verdana" pitchFamily="34" charset="0"/>
                          <a:cs typeface="Times New Roman" pitchFamily="18" charset="0"/>
                        </a:rPr>
                        <a:t>Thu  3-5</a:t>
                      </a:r>
                      <a:endParaRPr kumimoji="0" lang="en-US" sz="2000" b="0" i="0" u="none" strike="noStrike" cap="none" normalizeH="0" baseline="0" dirty="0" smtClean="0">
                        <a:ln>
                          <a:noFill/>
                        </a:ln>
                        <a:solidFill>
                          <a:schemeClr val="tx1"/>
                        </a:solidFill>
                        <a:effectLst/>
                        <a:latin typeface="Times New Roman" pitchFamily="18"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1" u="none" strike="noStrike" cap="none" normalizeH="0" baseline="0" dirty="0" smtClean="0">
                          <a:ln>
                            <a:noFill/>
                          </a:ln>
                          <a:solidFill>
                            <a:srgbClr val="FF0000"/>
                          </a:solidFill>
                          <a:effectLst/>
                          <a:latin typeface="Tahoma" pitchFamily="34" charset="0"/>
                          <a:cs typeface="Times New Roman" pitchFamily="18" charset="0"/>
                        </a:rPr>
                        <a:t>Cancelled</a:t>
                      </a:r>
                      <a:endParaRPr kumimoji="0" lang="en-US" sz="2000" b="1" i="1" u="none" strike="noStrike" cap="none" normalizeH="0" baseline="0" dirty="0" smtClean="0">
                        <a:ln>
                          <a:noFill/>
                        </a:ln>
                        <a:solidFill>
                          <a:srgbClr val="FF0000"/>
                        </a:solidFill>
                        <a:effectLst/>
                        <a:latin typeface="Tahoma" pitchFamily="34" charset="0"/>
                      </a:endParaRPr>
                    </a:p>
                  </a:txBody>
                  <a:tcPr anchor="ctr" horzOverflow="overflow">
                    <a:lnL>
                      <a:noFill/>
                    </a:lnL>
                    <a:lnR>
                      <a:noFill/>
                    </a:lnR>
                    <a:lnT>
                      <a:noFill/>
                    </a:lnT>
                    <a:lnB>
                      <a:noFill/>
                    </a:lnB>
                    <a:lnTlToBr>
                      <a:noFill/>
                    </a:lnTlToBr>
                    <a:lnBlToTr>
                      <a:noFill/>
                    </a:lnBlToTr>
                    <a:noFill/>
                  </a:tcPr>
                </a:tc>
                <a:tc>
                  <a:txBody>
                    <a:bodyPr/>
                    <a:lstStyle/>
                    <a:p>
                      <a:pPr algn="ctr"/>
                      <a:r>
                        <a:rPr lang="en-US" sz="2000" dirty="0" smtClean="0">
                          <a:solidFill>
                            <a:srgbClr val="FF0000"/>
                          </a:solidFill>
                        </a:rPr>
                        <a:t>--</a:t>
                      </a:r>
                      <a:endParaRPr lang="en-US" sz="2000" dirty="0">
                        <a:solidFill>
                          <a:srgbClr val="FF0000"/>
                        </a:solidFill>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imes New Roman" pitchFamily="18" charset="0"/>
                      </a:endParaRPr>
                    </a:p>
                  </a:txBody>
                  <a:tcPr anchor="ctr" horzOverflow="overflow">
                    <a:lnL>
                      <a:noFill/>
                    </a:lnL>
                    <a:lnR cap="flat">
                      <a:noFill/>
                    </a:lnR>
                    <a:lnT>
                      <a:noFill/>
                    </a:lnT>
                    <a:lnB>
                      <a:noFill/>
                    </a:lnB>
                    <a:lnTlToBr>
                      <a:noFill/>
                    </a:lnTlToBr>
                    <a:lnBlToTr>
                      <a:noFill/>
                    </a:lnBlToTr>
                    <a:noFill/>
                  </a:tcPr>
                </a:tc>
              </a:tr>
              <a:tr h="909731">
                <a:tc gridSpan="5">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
                      </a:r>
                      <a:b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br>
                      <a:r>
                        <a:rPr kumimoji="0" lang="en-US" sz="2000" b="1" i="0" u="none" strike="noStrike" cap="none" normalizeH="0" baseline="0" dirty="0" smtClean="0">
                          <a:ln>
                            <a:noFill/>
                          </a:ln>
                          <a:solidFill>
                            <a:srgbClr val="CC3300"/>
                          </a:solidFill>
                          <a:effectLst/>
                          <a:latin typeface="Verdana" pitchFamily="34" charset="0"/>
                          <a:cs typeface="Times New Roman" pitchFamily="18" charset="0"/>
                        </a:rPr>
                        <a:t>MEET IN DISCUSSION ROOM FOR FIRST LAB (Week 2; Lab 1)</a:t>
                      </a:r>
                      <a:br>
                        <a:rPr kumimoji="0" lang="en-US" sz="2000" b="1" i="0" u="none" strike="noStrike" cap="none" normalizeH="0" baseline="0" dirty="0" smtClean="0">
                          <a:ln>
                            <a:noFill/>
                          </a:ln>
                          <a:solidFill>
                            <a:srgbClr val="CC3300"/>
                          </a:solidFill>
                          <a:effectLst/>
                          <a:latin typeface="Verdana" pitchFamily="34" charset="0"/>
                          <a:cs typeface="Times New Roman" pitchFamily="18" charset="0"/>
                        </a:rPr>
                      </a:br>
                      <a:endParaRPr kumimoji="0" lang="en-US" sz="2000" b="0" i="0" u="none" strike="noStrike" cap="none" normalizeH="0" baseline="0" dirty="0" smtClean="0">
                        <a:ln>
                          <a:noFill/>
                        </a:ln>
                        <a:solidFill>
                          <a:srgbClr val="CC3300"/>
                        </a:solidFill>
                        <a:effectLst/>
                        <a:latin typeface="Times New Roman" pitchFamily="18" charset="0"/>
                      </a:endParaRPr>
                    </a:p>
                  </a:txBody>
                  <a:tcPr anchor="ctr" horzOverflow="overflow">
                    <a:lnL cap="flat">
                      <a:noFill/>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45105" name="Text Box 53"/>
          <p:cNvSpPr txBox="1">
            <a:spLocks noChangeArrowheads="1"/>
          </p:cNvSpPr>
          <p:nvPr/>
        </p:nvSpPr>
        <p:spPr bwMode="auto">
          <a:xfrm>
            <a:off x="2590800" y="76200"/>
            <a:ext cx="39821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pitchFamily="66" charset="0"/>
                <a:cs typeface="Arial" pitchFamily="34" charset="0"/>
              </a:defRPr>
            </a:lvl1pPr>
            <a:lvl2pPr marL="742950" indent="-285750" eaLnBrk="0" hangingPunct="0">
              <a:defRPr sz="2800">
                <a:solidFill>
                  <a:schemeClr val="tx1"/>
                </a:solidFill>
                <a:latin typeface="Comic Sans MS" pitchFamily="66" charset="0"/>
                <a:cs typeface="Arial" pitchFamily="34" charset="0"/>
              </a:defRPr>
            </a:lvl2pPr>
            <a:lvl3pPr marL="1143000" indent="-228600" eaLnBrk="0" hangingPunct="0">
              <a:defRPr sz="2800">
                <a:solidFill>
                  <a:schemeClr val="tx1"/>
                </a:solidFill>
                <a:latin typeface="Comic Sans MS" pitchFamily="66" charset="0"/>
                <a:cs typeface="Arial" pitchFamily="34" charset="0"/>
              </a:defRPr>
            </a:lvl3pPr>
            <a:lvl4pPr marL="1600200" indent="-228600" eaLnBrk="0" hangingPunct="0">
              <a:defRPr sz="2800">
                <a:solidFill>
                  <a:schemeClr val="tx1"/>
                </a:solidFill>
                <a:latin typeface="Comic Sans MS" pitchFamily="66" charset="0"/>
                <a:cs typeface="Arial" pitchFamily="34" charset="0"/>
              </a:defRPr>
            </a:lvl4pPr>
            <a:lvl5pPr marL="2057400" indent="-228600" eaLnBrk="0" hangingPunct="0">
              <a:defRPr sz="28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8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8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8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800">
                <a:solidFill>
                  <a:schemeClr val="tx1"/>
                </a:solidFill>
                <a:latin typeface="Comic Sans MS" pitchFamily="66" charset="0"/>
                <a:cs typeface="Arial" pitchFamily="34" charset="0"/>
              </a:defRPr>
            </a:lvl9pPr>
          </a:lstStyle>
          <a:p>
            <a:pPr eaLnBrk="1" hangingPunct="1"/>
            <a:r>
              <a:rPr lang="en-US" sz="3200" b="1" dirty="0"/>
              <a:t>GSI  Introductions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9600"/>
            <a:ext cx="9144000" cy="585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Slide Number Placeholder 9"/>
          <p:cNvSpPr>
            <a:spLocks noGrp="1"/>
          </p:cNvSpPr>
          <p:nvPr>
            <p:ph type="sldNum" sz="quarter" idx="12"/>
          </p:nvPr>
        </p:nvSpPr>
        <p:spPr>
          <a:xfrm>
            <a:off x="7315200" y="6248400"/>
            <a:ext cx="1881188" cy="457200"/>
          </a:xfrm>
        </p:spPr>
        <p:txBody>
          <a:bodyPr/>
          <a:lstStyle/>
          <a:p>
            <a:pPr>
              <a:defRPr/>
            </a:pPr>
            <a:fld id="{55CC9027-C774-4D97-9215-44046B378608}" type="slidenum">
              <a:rPr lang="en-US" smtClean="0">
                <a:latin typeface="Comic Sans MS" pitchFamily="66" charset="0"/>
              </a:rPr>
              <a:pPr>
                <a:defRPr/>
              </a:pPr>
              <a:t>5</a:t>
            </a:fld>
            <a:endParaRPr lang="en-US" smtClean="0">
              <a:latin typeface="Comic Sans MS" pitchFamily="66" charset="0"/>
            </a:endParaRPr>
          </a:p>
        </p:txBody>
      </p:sp>
      <p:sp>
        <p:nvSpPr>
          <p:cNvPr id="12292" name="Title 66561"/>
          <p:cNvSpPr>
            <a:spLocks noGrp="1" noChangeArrowheads="1"/>
          </p:cNvSpPr>
          <p:nvPr>
            <p:ph type="title"/>
          </p:nvPr>
        </p:nvSpPr>
        <p:spPr>
          <a:xfrm>
            <a:off x="1295400" y="76200"/>
            <a:ext cx="6858000" cy="457200"/>
          </a:xfrm>
        </p:spPr>
        <p:txBody>
          <a:bodyPr/>
          <a:lstStyle/>
          <a:p>
            <a:pPr marL="0" indent="0" defTabSz="914400" eaLnBrk="1" hangingPunct="1"/>
            <a:r>
              <a:rPr lang="en-US" sz="2800" b="1" dirty="0" smtClean="0">
                <a:latin typeface="Comic Sans MS" pitchFamily="66" charset="0"/>
              </a:rPr>
              <a:t>Course Management: U-M’s </a:t>
            </a:r>
            <a:r>
              <a:rPr lang="en-US" sz="2800" b="1" dirty="0" err="1" smtClean="0">
                <a:latin typeface="Comic Sans MS" pitchFamily="66" charset="0"/>
              </a:rPr>
              <a:t>Ctools</a:t>
            </a:r>
            <a:endParaRPr lang="en-US" sz="2800" b="1" dirty="0" smtClean="0">
              <a:latin typeface="Comic Sans MS" pitchFamily="66" charset="0"/>
            </a:endParaRPr>
          </a:p>
        </p:txBody>
      </p:sp>
      <p:sp>
        <p:nvSpPr>
          <p:cNvPr id="12293" name="Rectangle 66565"/>
          <p:cNvSpPr>
            <a:spLocks noChangeArrowheads="1"/>
          </p:cNvSpPr>
          <p:nvPr/>
        </p:nvSpPr>
        <p:spPr bwMode="auto">
          <a:xfrm>
            <a:off x="381000" y="5715000"/>
            <a:ext cx="29718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hlinkClick r:id="rId4"/>
              </a:rPr>
              <a:t>https://ctools.umich.edu/</a:t>
            </a:r>
            <a:endParaRPr lang="en-US" sz="1800"/>
          </a:p>
        </p:txBody>
      </p:sp>
      <p:pic>
        <p:nvPicPr>
          <p:cNvPr id="12294" name="Rectangle 6657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8200" y="3262313"/>
            <a:ext cx="4495800" cy="361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Oval 66577"/>
          <p:cNvSpPr>
            <a:spLocks noChangeArrowheads="1"/>
          </p:cNvSpPr>
          <p:nvPr/>
        </p:nvSpPr>
        <p:spPr bwMode="auto">
          <a:xfrm>
            <a:off x="4378325" y="2263775"/>
            <a:ext cx="2479675" cy="381000"/>
          </a:xfrm>
          <a:prstGeom prst="ellipse">
            <a:avLst/>
          </a:prstGeom>
          <a:noFill/>
          <a:ln w="28575" algn="ctr">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000000"/>
              </a:solidFill>
            </a:endParaRPr>
          </a:p>
        </p:txBody>
      </p:sp>
      <p:sp>
        <p:nvSpPr>
          <p:cNvPr id="12296" name="Rectangle 66580" descr="Ctools">
            <a:hlinkClick r:id="rId4"/>
          </p:cNvPr>
          <p:cNvSpPr>
            <a:spLocks noChangeAspect="1" noChangeArrowheads="1"/>
          </p:cNvSpPr>
          <p:nvPr/>
        </p:nvSpPr>
        <p:spPr bwMode="auto">
          <a:xfrm>
            <a:off x="7772400" y="990600"/>
            <a:ext cx="6604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5"/>
          <p:cNvSpPr>
            <a:spLocks noGrp="1"/>
          </p:cNvSpPr>
          <p:nvPr>
            <p:ph type="sldNum" sz="quarter" idx="12"/>
          </p:nvPr>
        </p:nvSpPr>
        <p:spPr/>
        <p:txBody>
          <a:bodyPr/>
          <a:lstStyle/>
          <a:p>
            <a:pPr>
              <a:defRPr/>
            </a:pPr>
            <a:fld id="{5EBA373F-DA6D-4948-BE92-D614EDF4E6B6}" type="slidenum">
              <a:rPr lang="en-US" smtClean="0">
                <a:latin typeface="Comic Sans MS" pitchFamily="66" charset="0"/>
              </a:rPr>
              <a:pPr>
                <a:defRPr/>
              </a:pPr>
              <a:t>6</a:t>
            </a:fld>
            <a:endParaRPr lang="en-US" smtClean="0">
              <a:latin typeface="Comic Sans MS" pitchFamily="66" charset="0"/>
            </a:endParaRPr>
          </a:p>
        </p:txBody>
      </p:sp>
      <p:sp>
        <p:nvSpPr>
          <p:cNvPr id="13315" name="Title 75777"/>
          <p:cNvSpPr>
            <a:spLocks noGrp="1" noChangeArrowheads="1"/>
          </p:cNvSpPr>
          <p:nvPr>
            <p:ph type="title"/>
          </p:nvPr>
        </p:nvSpPr>
        <p:spPr>
          <a:xfrm>
            <a:off x="685800" y="55652"/>
            <a:ext cx="2895600" cy="457200"/>
          </a:xfrm>
        </p:spPr>
        <p:txBody>
          <a:bodyPr/>
          <a:lstStyle/>
          <a:p>
            <a:pPr marL="0" indent="0" defTabSz="914400" eaLnBrk="1" hangingPunct="1"/>
            <a:r>
              <a:rPr lang="en-US" sz="2800" b="1" dirty="0" smtClean="0">
                <a:latin typeface="Comic Sans MS" pitchFamily="66" charset="0"/>
              </a:rPr>
              <a:t>Lectures</a:t>
            </a:r>
          </a:p>
        </p:txBody>
      </p:sp>
      <p:sp>
        <p:nvSpPr>
          <p:cNvPr id="13316" name="Rectangle 75783" descr="Global Change Web">
            <a:hlinkClick r:id="rId3"/>
          </p:cNvPr>
          <p:cNvSpPr>
            <a:spLocks noChangeAspect="1" noChangeArrowheads="1"/>
          </p:cNvSpPr>
          <p:nvPr/>
        </p:nvSpPr>
        <p:spPr bwMode="auto">
          <a:xfrm>
            <a:off x="228600" y="5486400"/>
            <a:ext cx="5889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 name="TextBox 1"/>
          <p:cNvSpPr txBox="1"/>
          <p:nvPr/>
        </p:nvSpPr>
        <p:spPr>
          <a:xfrm>
            <a:off x="3325402" y="121578"/>
            <a:ext cx="4599398" cy="400110"/>
          </a:xfrm>
          <a:prstGeom prst="rect">
            <a:avLst/>
          </a:prstGeom>
          <a:noFill/>
        </p:spPr>
        <p:txBody>
          <a:bodyPr wrap="square" rtlCol="0">
            <a:spAutoFit/>
          </a:bodyPr>
          <a:lstStyle/>
          <a:p>
            <a:r>
              <a:rPr lang="en-US" sz="2000" i="1" dirty="0" smtClean="0"/>
              <a:t>Click on lecture title for web notes</a:t>
            </a:r>
            <a:endParaRPr lang="en-US" sz="2000" i="1" dirty="0"/>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609600"/>
            <a:ext cx="8985042" cy="6259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76801"/>
          <p:cNvSpPr>
            <a:spLocks noGrp="1" noChangeArrowheads="1"/>
          </p:cNvSpPr>
          <p:nvPr>
            <p:ph type="title"/>
          </p:nvPr>
        </p:nvSpPr>
        <p:spPr>
          <a:xfrm>
            <a:off x="762000" y="76200"/>
            <a:ext cx="7772400" cy="457200"/>
          </a:xfrm>
        </p:spPr>
        <p:txBody>
          <a:bodyPr/>
          <a:lstStyle/>
          <a:p>
            <a:pPr marL="0" indent="0" defTabSz="914400" eaLnBrk="1" hangingPunct="1"/>
            <a:r>
              <a:rPr lang="en-US" sz="2800" b="1" dirty="0" smtClean="0">
                <a:latin typeface="Comic Sans MS" pitchFamily="66" charset="0"/>
              </a:rPr>
              <a:t>Lecture Notes and Lecture Slides</a:t>
            </a:r>
          </a:p>
        </p:txBody>
      </p:sp>
      <p:pic>
        <p:nvPicPr>
          <p:cNvPr id="12292" name="Rectangle 768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685800"/>
            <a:ext cx="4495800" cy="434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Box 76804"/>
          <p:cNvSpPr txBox="1">
            <a:spLocks noChangeArrowheads="1"/>
          </p:cNvSpPr>
          <p:nvPr/>
        </p:nvSpPr>
        <p:spPr bwMode="auto">
          <a:xfrm>
            <a:off x="228600" y="1524000"/>
            <a:ext cx="40386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sz="2800">
                <a:solidFill>
                  <a:schemeClr val="tx1"/>
                </a:solidFill>
                <a:latin typeface="Comic Sans MS" pitchFamily="66" charset="0"/>
                <a:cs typeface="Arial" pitchFamily="34" charset="0"/>
              </a:defRPr>
            </a:lvl1pPr>
            <a:lvl2pPr marL="742950" indent="-285750" eaLnBrk="0" hangingPunct="0">
              <a:defRPr sz="2800">
                <a:solidFill>
                  <a:schemeClr val="tx1"/>
                </a:solidFill>
                <a:latin typeface="Comic Sans MS" pitchFamily="66" charset="0"/>
                <a:cs typeface="Arial" pitchFamily="34" charset="0"/>
              </a:defRPr>
            </a:lvl2pPr>
            <a:lvl3pPr marL="1143000" indent="-228600" eaLnBrk="0" hangingPunct="0">
              <a:defRPr sz="2800">
                <a:solidFill>
                  <a:schemeClr val="tx1"/>
                </a:solidFill>
                <a:latin typeface="Comic Sans MS" pitchFamily="66" charset="0"/>
                <a:cs typeface="Arial" pitchFamily="34" charset="0"/>
              </a:defRPr>
            </a:lvl3pPr>
            <a:lvl4pPr marL="1600200" indent="-228600" eaLnBrk="0" hangingPunct="0">
              <a:defRPr sz="2800">
                <a:solidFill>
                  <a:schemeClr val="tx1"/>
                </a:solidFill>
                <a:latin typeface="Comic Sans MS" pitchFamily="66" charset="0"/>
                <a:cs typeface="Arial" pitchFamily="34" charset="0"/>
              </a:defRPr>
            </a:lvl4pPr>
            <a:lvl5pPr marL="2057400" indent="-228600" eaLnBrk="0" hangingPunct="0">
              <a:defRPr sz="28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8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8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8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800">
                <a:solidFill>
                  <a:schemeClr val="tx1"/>
                </a:solidFill>
                <a:latin typeface="Comic Sans MS" pitchFamily="66" charset="0"/>
                <a:cs typeface="Arial" pitchFamily="34" charset="0"/>
              </a:defRPr>
            </a:lvl9pPr>
          </a:lstStyle>
          <a:p>
            <a:pPr algn="ctr" eaLnBrk="1" hangingPunct="1"/>
            <a:endParaRPr lang="en-US" sz="2000"/>
          </a:p>
          <a:p>
            <a:pPr algn="ctr" eaLnBrk="1" hangingPunct="1"/>
            <a:r>
              <a:rPr lang="en-US" sz="2000" b="1"/>
              <a:t>2.</a:t>
            </a:r>
            <a:r>
              <a:rPr lang="en-US" sz="2000"/>
              <a:t>  Supporting notes on-line (but they do not replace lectures).</a:t>
            </a:r>
          </a:p>
        </p:txBody>
      </p:sp>
      <p:sp>
        <p:nvSpPr>
          <p:cNvPr id="12297" name="Rectangle 9"/>
          <p:cNvSpPr>
            <a:spLocks noChangeArrowheads="1"/>
          </p:cNvSpPr>
          <p:nvPr/>
        </p:nvSpPr>
        <p:spPr bwMode="auto">
          <a:xfrm>
            <a:off x="6172200" y="5334000"/>
            <a:ext cx="29718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 b="1" dirty="0"/>
              <a:t>3.</a:t>
            </a:r>
            <a:r>
              <a:rPr lang="en-US" sz="2000" dirty="0"/>
              <a:t>  </a:t>
            </a:r>
            <a:r>
              <a:rPr lang="en-US" sz="2000" dirty="0" smtClean="0"/>
              <a:t>Lecture Slides through </a:t>
            </a:r>
            <a:r>
              <a:rPr lang="en-US" sz="2000" dirty="0" err="1"/>
              <a:t>Ctools</a:t>
            </a:r>
            <a:r>
              <a:rPr lang="en-US" sz="2000" dirty="0"/>
              <a:t> and </a:t>
            </a:r>
            <a:r>
              <a:rPr lang="en-US" sz="2000" dirty="0" err="1"/>
              <a:t>LectureTools</a:t>
            </a:r>
            <a:r>
              <a:rPr lang="en-US" sz="2000" dirty="0"/>
              <a:t> (updated prior to lectures)</a:t>
            </a:r>
          </a:p>
        </p:txBody>
      </p:sp>
      <p:sp>
        <p:nvSpPr>
          <p:cNvPr id="15366" name="Rectangle 10"/>
          <p:cNvSpPr>
            <a:spLocks noChangeArrowheads="1"/>
          </p:cNvSpPr>
          <p:nvPr/>
        </p:nvSpPr>
        <p:spPr bwMode="auto">
          <a:xfrm>
            <a:off x="228600" y="609600"/>
            <a:ext cx="4191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 b="1"/>
              <a:t>1.</a:t>
            </a:r>
            <a:r>
              <a:rPr lang="en-US" sz="2000"/>
              <a:t>  Your own class notes are important.  Be here, so you learn more and won’t be surprised.</a:t>
            </a:r>
          </a:p>
        </p:txBody>
      </p:sp>
      <p:pic>
        <p:nvPicPr>
          <p:cNvPr id="12300"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895600"/>
            <a:ext cx="6248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29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230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2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build="allAtOnce"/>
      <p:bldP spid="1229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45720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Slide Number Placeholder 7"/>
          <p:cNvSpPr>
            <a:spLocks noGrp="1"/>
          </p:cNvSpPr>
          <p:nvPr>
            <p:ph type="sldNum" sz="quarter" idx="12"/>
          </p:nvPr>
        </p:nvSpPr>
        <p:spPr>
          <a:xfrm>
            <a:off x="7467600" y="6400800"/>
            <a:ext cx="1676400" cy="457200"/>
          </a:xfrm>
        </p:spPr>
        <p:txBody>
          <a:bodyPr/>
          <a:lstStyle/>
          <a:p>
            <a:pPr>
              <a:defRPr/>
            </a:pPr>
            <a:fld id="{0C291C22-5414-4200-9C22-960A8B9C9057}" type="slidenum">
              <a:rPr lang="en-US" smtClean="0">
                <a:latin typeface="Comic Sans MS" pitchFamily="66" charset="0"/>
              </a:rPr>
              <a:pPr>
                <a:defRPr/>
              </a:pPr>
              <a:t>8</a:t>
            </a:fld>
            <a:endParaRPr lang="en-US" smtClean="0">
              <a:latin typeface="Comic Sans MS" pitchFamily="66" charset="0"/>
            </a:endParaRPr>
          </a:p>
        </p:txBody>
      </p:sp>
      <p:sp>
        <p:nvSpPr>
          <p:cNvPr id="16388" name="Title 108545"/>
          <p:cNvSpPr>
            <a:spLocks noGrp="1" noChangeArrowheads="1"/>
          </p:cNvSpPr>
          <p:nvPr>
            <p:ph type="title"/>
          </p:nvPr>
        </p:nvSpPr>
        <p:spPr>
          <a:xfrm>
            <a:off x="0" y="152400"/>
            <a:ext cx="8610600" cy="533400"/>
          </a:xfrm>
          <a:solidFill>
            <a:schemeClr val="bg1"/>
          </a:solidFill>
        </p:spPr>
        <p:txBody>
          <a:bodyPr/>
          <a:lstStyle/>
          <a:p>
            <a:pPr marL="0" indent="0" defTabSz="914400" eaLnBrk="1" hangingPunct="1"/>
            <a:r>
              <a:rPr lang="en-US" sz="2800" b="1" dirty="0" smtClean="0">
                <a:latin typeface="Comic Sans MS" pitchFamily="66" charset="0"/>
              </a:rPr>
              <a:t>Information Environment  (</a:t>
            </a:r>
            <a:r>
              <a:rPr lang="en-US" sz="2800" b="1" dirty="0" err="1" smtClean="0">
                <a:latin typeface="Comic Sans MS" pitchFamily="66" charset="0"/>
              </a:rPr>
              <a:t>LectureTools</a:t>
            </a:r>
            <a:r>
              <a:rPr lang="en-US" sz="2800" b="1" dirty="0" smtClean="0">
                <a:latin typeface="Comic Sans MS" pitchFamily="66" charset="0"/>
              </a:rPr>
              <a:t>)</a:t>
            </a:r>
          </a:p>
        </p:txBody>
      </p:sp>
      <p:sp>
        <p:nvSpPr>
          <p:cNvPr id="16389" name="TextBox 108553"/>
          <p:cNvSpPr txBox="1">
            <a:spLocks noChangeArrowheads="1"/>
          </p:cNvSpPr>
          <p:nvPr/>
        </p:nvSpPr>
        <p:spPr bwMode="auto">
          <a:xfrm>
            <a:off x="6248400" y="685800"/>
            <a:ext cx="2895600" cy="3170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Comic Sans MS" pitchFamily="66" charset="0"/>
                <a:cs typeface="Arial" pitchFamily="34" charset="0"/>
              </a:defRPr>
            </a:lvl1pPr>
            <a:lvl2pPr marL="742950" indent="-285750" eaLnBrk="0" hangingPunct="0">
              <a:defRPr sz="2800">
                <a:solidFill>
                  <a:schemeClr val="tx1"/>
                </a:solidFill>
                <a:latin typeface="Comic Sans MS" pitchFamily="66" charset="0"/>
                <a:cs typeface="Arial" pitchFamily="34" charset="0"/>
              </a:defRPr>
            </a:lvl2pPr>
            <a:lvl3pPr marL="1143000" indent="-228600" eaLnBrk="0" hangingPunct="0">
              <a:defRPr sz="2800">
                <a:solidFill>
                  <a:schemeClr val="tx1"/>
                </a:solidFill>
                <a:latin typeface="Comic Sans MS" pitchFamily="66" charset="0"/>
                <a:cs typeface="Arial" pitchFamily="34" charset="0"/>
              </a:defRPr>
            </a:lvl3pPr>
            <a:lvl4pPr marL="1600200" indent="-228600" eaLnBrk="0" hangingPunct="0">
              <a:defRPr sz="2800">
                <a:solidFill>
                  <a:schemeClr val="tx1"/>
                </a:solidFill>
                <a:latin typeface="Comic Sans MS" pitchFamily="66" charset="0"/>
                <a:cs typeface="Arial" pitchFamily="34" charset="0"/>
              </a:defRPr>
            </a:lvl4pPr>
            <a:lvl5pPr marL="2057400" indent="-228600" eaLnBrk="0" hangingPunct="0">
              <a:defRPr sz="28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8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8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8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800">
                <a:solidFill>
                  <a:schemeClr val="tx1"/>
                </a:solidFill>
                <a:latin typeface="Comic Sans MS" pitchFamily="66" charset="0"/>
                <a:cs typeface="Arial" pitchFamily="34" charset="0"/>
              </a:defRPr>
            </a:lvl9pPr>
          </a:lstStyle>
          <a:p>
            <a:pPr eaLnBrk="1" hangingPunct="1"/>
            <a:endParaRPr lang="en-US" sz="2000"/>
          </a:p>
          <a:p>
            <a:pPr eaLnBrk="1" hangingPunct="1"/>
            <a:endParaRPr lang="en-US" sz="2000"/>
          </a:p>
          <a:p>
            <a:pPr eaLnBrk="1" hangingPunct="1"/>
            <a:endParaRPr lang="en-US" sz="2000"/>
          </a:p>
          <a:p>
            <a:pPr eaLnBrk="1" hangingPunct="1"/>
            <a:r>
              <a:rPr lang="en-US" sz="2000"/>
              <a:t>Bring your wireless-enabled laptop to class for lecture notes, web access, and real-time searches</a:t>
            </a:r>
          </a:p>
          <a:p>
            <a:pPr eaLnBrk="1" hangingPunct="1"/>
            <a:endParaRPr lang="en-US" sz="2000"/>
          </a:p>
          <a:p>
            <a:pPr eaLnBrk="1" hangingPunct="1"/>
            <a:endParaRPr lang="en-US" sz="2000"/>
          </a:p>
        </p:txBody>
      </p:sp>
      <p:sp>
        <p:nvSpPr>
          <p:cNvPr id="16390" name="TextBox 8"/>
          <p:cNvSpPr txBox="1">
            <a:spLocks noChangeArrowheads="1"/>
          </p:cNvSpPr>
          <p:nvPr/>
        </p:nvSpPr>
        <p:spPr bwMode="auto">
          <a:xfrm>
            <a:off x="304800" y="6172200"/>
            <a:ext cx="3540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Comic Sans MS" pitchFamily="66" charset="0"/>
                <a:cs typeface="Arial" pitchFamily="34" charset="0"/>
              </a:defRPr>
            </a:lvl1pPr>
            <a:lvl2pPr marL="742950" indent="-285750" eaLnBrk="0" hangingPunct="0">
              <a:defRPr sz="2800">
                <a:solidFill>
                  <a:schemeClr val="tx1"/>
                </a:solidFill>
                <a:latin typeface="Comic Sans MS" pitchFamily="66" charset="0"/>
                <a:cs typeface="Arial" pitchFamily="34" charset="0"/>
              </a:defRPr>
            </a:lvl2pPr>
            <a:lvl3pPr marL="1143000" indent="-228600" eaLnBrk="0" hangingPunct="0">
              <a:defRPr sz="2800">
                <a:solidFill>
                  <a:schemeClr val="tx1"/>
                </a:solidFill>
                <a:latin typeface="Comic Sans MS" pitchFamily="66" charset="0"/>
                <a:cs typeface="Arial" pitchFamily="34" charset="0"/>
              </a:defRPr>
            </a:lvl3pPr>
            <a:lvl4pPr marL="1600200" indent="-228600" eaLnBrk="0" hangingPunct="0">
              <a:defRPr sz="2800">
                <a:solidFill>
                  <a:schemeClr val="tx1"/>
                </a:solidFill>
                <a:latin typeface="Comic Sans MS" pitchFamily="66" charset="0"/>
                <a:cs typeface="Arial" pitchFamily="34" charset="0"/>
              </a:defRPr>
            </a:lvl4pPr>
            <a:lvl5pPr marL="2057400" indent="-228600" eaLnBrk="0" hangingPunct="0">
              <a:defRPr sz="28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8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8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8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800">
                <a:solidFill>
                  <a:schemeClr val="tx1"/>
                </a:solidFill>
                <a:latin typeface="Comic Sans MS" pitchFamily="66" charset="0"/>
                <a:cs typeface="Arial" pitchFamily="34" charset="0"/>
              </a:defRPr>
            </a:lvl9pPr>
          </a:lstStyle>
          <a:p>
            <a:pPr eaLnBrk="1" hangingPunct="1"/>
            <a:r>
              <a:rPr lang="en-US" b="1" u="sng"/>
              <a:t>Details on Friday …</a:t>
            </a:r>
          </a:p>
        </p:txBody>
      </p:sp>
      <p:sp>
        <p:nvSpPr>
          <p:cNvPr id="16391" name="Rectangle 66580" descr="Ctools">
            <a:hlinkClick r:id="rId4"/>
          </p:cNvPr>
          <p:cNvSpPr>
            <a:spLocks noChangeAspect="1" noChangeArrowheads="1"/>
          </p:cNvSpPr>
          <p:nvPr/>
        </p:nvSpPr>
        <p:spPr bwMode="auto">
          <a:xfrm>
            <a:off x="533400" y="5867400"/>
            <a:ext cx="5889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5"/>
          <p:cNvSpPr>
            <a:spLocks noGrp="1"/>
          </p:cNvSpPr>
          <p:nvPr>
            <p:ph type="sldNum" sz="quarter" idx="12"/>
          </p:nvPr>
        </p:nvSpPr>
        <p:spPr/>
        <p:txBody>
          <a:bodyPr/>
          <a:lstStyle/>
          <a:p>
            <a:pPr>
              <a:defRPr/>
            </a:pPr>
            <a:fld id="{0403FB77-86FF-42FC-9436-9E96871CB253}" type="slidenum">
              <a:rPr lang="en-US" smtClean="0">
                <a:latin typeface="Comic Sans MS" pitchFamily="66" charset="0"/>
              </a:rPr>
              <a:pPr>
                <a:defRPr/>
              </a:pPr>
              <a:t>9</a:t>
            </a:fld>
            <a:endParaRPr lang="en-US" smtClean="0">
              <a:latin typeface="Comic Sans MS" pitchFamily="66" charset="0"/>
            </a:endParaRPr>
          </a:p>
        </p:txBody>
      </p:sp>
      <p:sp>
        <p:nvSpPr>
          <p:cNvPr id="17411" name="Title 77825"/>
          <p:cNvSpPr>
            <a:spLocks noGrp="1" noChangeArrowheads="1"/>
          </p:cNvSpPr>
          <p:nvPr>
            <p:ph type="title"/>
          </p:nvPr>
        </p:nvSpPr>
        <p:spPr>
          <a:xfrm>
            <a:off x="228600" y="152400"/>
            <a:ext cx="6858000" cy="457200"/>
          </a:xfrm>
        </p:spPr>
        <p:txBody>
          <a:bodyPr/>
          <a:lstStyle/>
          <a:p>
            <a:pPr marL="0" indent="0" defTabSz="914400" eaLnBrk="1" hangingPunct="1"/>
            <a:r>
              <a:rPr lang="en-US" sz="2800" b="1" dirty="0" smtClean="0">
                <a:latin typeface="Comic Sans MS" pitchFamily="66" charset="0"/>
              </a:rPr>
              <a:t>Labs:  Discussions and Analysis</a:t>
            </a:r>
          </a:p>
        </p:txBody>
      </p:sp>
      <p:sp>
        <p:nvSpPr>
          <p:cNvPr id="17412" name="Rectangle 77833" descr="Global Change Web">
            <a:hlinkClick r:id="rId3"/>
          </p:cNvPr>
          <p:cNvSpPr>
            <a:spLocks noChangeAspect="1" noChangeArrowheads="1"/>
          </p:cNvSpPr>
          <p:nvPr/>
        </p:nvSpPr>
        <p:spPr bwMode="auto">
          <a:xfrm>
            <a:off x="304800" y="5486400"/>
            <a:ext cx="5889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17413" name="Rectangle 88070" descr="State of the World 2005 book jack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0"/>
            <a:ext cx="1828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28750"/>
            <a:ext cx="9296400" cy="581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TextBox 88067"/>
          <p:cNvSpPr txBox="1">
            <a:spLocks noChangeArrowheads="1"/>
          </p:cNvSpPr>
          <p:nvPr/>
        </p:nvSpPr>
        <p:spPr bwMode="auto">
          <a:xfrm>
            <a:off x="0" y="685800"/>
            <a:ext cx="7315200" cy="10080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eaLnBrk="0" hangingPunct="0">
              <a:defRPr sz="2800">
                <a:solidFill>
                  <a:schemeClr val="tx1"/>
                </a:solidFill>
                <a:latin typeface="Comic Sans MS" pitchFamily="66" charset="0"/>
                <a:cs typeface="Arial" pitchFamily="34" charset="0"/>
              </a:defRPr>
            </a:lvl1pPr>
            <a:lvl2pPr marL="742950" indent="-285750" eaLnBrk="0" hangingPunct="0">
              <a:defRPr sz="2800">
                <a:solidFill>
                  <a:schemeClr val="tx1"/>
                </a:solidFill>
                <a:latin typeface="Comic Sans MS" pitchFamily="66" charset="0"/>
                <a:cs typeface="Arial" pitchFamily="34" charset="0"/>
              </a:defRPr>
            </a:lvl2pPr>
            <a:lvl3pPr marL="1143000" indent="-228600" eaLnBrk="0" hangingPunct="0">
              <a:defRPr sz="2800">
                <a:solidFill>
                  <a:schemeClr val="tx1"/>
                </a:solidFill>
                <a:latin typeface="Comic Sans MS" pitchFamily="66" charset="0"/>
                <a:cs typeface="Arial" pitchFamily="34" charset="0"/>
              </a:defRPr>
            </a:lvl3pPr>
            <a:lvl4pPr marL="1600200" indent="-228600" eaLnBrk="0" hangingPunct="0">
              <a:defRPr sz="2800">
                <a:solidFill>
                  <a:schemeClr val="tx1"/>
                </a:solidFill>
                <a:latin typeface="Comic Sans MS" pitchFamily="66" charset="0"/>
                <a:cs typeface="Arial" pitchFamily="34" charset="0"/>
              </a:defRPr>
            </a:lvl4pPr>
            <a:lvl5pPr marL="2057400" indent="-228600" eaLnBrk="0" hangingPunct="0">
              <a:defRPr sz="28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sz="28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sz="28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sz="28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sz="2800">
                <a:solidFill>
                  <a:schemeClr val="tx1"/>
                </a:solidFill>
                <a:latin typeface="Comic Sans MS" pitchFamily="66" charset="0"/>
                <a:cs typeface="Arial" pitchFamily="34" charset="0"/>
              </a:defRPr>
            </a:lvl9pPr>
          </a:lstStyle>
          <a:p>
            <a:pPr eaLnBrk="1" hangingPunct="1">
              <a:spcBef>
                <a:spcPct val="50000"/>
              </a:spcBef>
              <a:buFontTx/>
              <a:buChar char="•"/>
            </a:pPr>
            <a:r>
              <a:rPr lang="en-US" sz="1700" b="1"/>
              <a:t>Before lab, read articles </a:t>
            </a:r>
          </a:p>
          <a:p>
            <a:pPr eaLnBrk="1" hangingPunct="1">
              <a:spcBef>
                <a:spcPct val="50000"/>
              </a:spcBef>
              <a:buFontTx/>
              <a:buChar char="•"/>
            </a:pPr>
            <a:r>
              <a:rPr lang="en-US" sz="1700" b="1"/>
              <a:t>In class, discuss questions and activities related to the articles to explore our role in global change.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8">
      <a:dk1>
        <a:srgbClr val="000000"/>
      </a:dk1>
      <a:lt1>
        <a:srgbClr val="FFFFFF"/>
      </a:lt1>
      <a:dk2>
        <a:srgbClr val="000000"/>
      </a:dk2>
      <a:lt2>
        <a:srgbClr val="808080"/>
      </a:lt2>
      <a:accent1>
        <a:srgbClr val="CC0000"/>
      </a:accent1>
      <a:accent2>
        <a:srgbClr val="3333CC"/>
      </a:accent2>
      <a:accent3>
        <a:srgbClr val="FFFFFF"/>
      </a:accent3>
      <a:accent4>
        <a:srgbClr val="000000"/>
      </a:accent4>
      <a:accent5>
        <a:srgbClr val="E2AAAA"/>
      </a:accent5>
      <a:accent6>
        <a:srgbClr val="2D2DB9"/>
      </a:accent6>
      <a:hlink>
        <a:srgbClr val="3333CC"/>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CC0000"/>
        </a:accent1>
        <a:accent2>
          <a:srgbClr val="3333CC"/>
        </a:accent2>
        <a:accent3>
          <a:srgbClr val="FFFFFF"/>
        </a:accent3>
        <a:accent4>
          <a:srgbClr val="000000"/>
        </a:accent4>
        <a:accent5>
          <a:srgbClr val="E2AAAA"/>
        </a:accent5>
        <a:accent6>
          <a:srgbClr val="2D2DB9"/>
        </a:accent6>
        <a:hlink>
          <a:srgbClr val="3333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8">
      <a:dk1>
        <a:srgbClr val="000000"/>
      </a:dk1>
      <a:lt1>
        <a:srgbClr val="FFFFFF"/>
      </a:lt1>
      <a:dk2>
        <a:srgbClr val="000000"/>
      </a:dk2>
      <a:lt2>
        <a:srgbClr val="808080"/>
      </a:lt2>
      <a:accent1>
        <a:srgbClr val="CC0000"/>
      </a:accent1>
      <a:accent2>
        <a:srgbClr val="3333CC"/>
      </a:accent2>
      <a:accent3>
        <a:srgbClr val="FFFFFF"/>
      </a:accent3>
      <a:accent4>
        <a:srgbClr val="000000"/>
      </a:accent4>
      <a:accent5>
        <a:srgbClr val="E2AAAA"/>
      </a:accent5>
      <a:accent6>
        <a:srgbClr val="2D2DB9"/>
      </a:accent6>
      <a:hlink>
        <a:srgbClr val="3333CC"/>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808080"/>
        </a:lt2>
        <a:accent1>
          <a:srgbClr val="CC0000"/>
        </a:accent1>
        <a:accent2>
          <a:srgbClr val="3333CC"/>
        </a:accent2>
        <a:accent3>
          <a:srgbClr val="FFFFFF"/>
        </a:accent3>
        <a:accent4>
          <a:srgbClr val="000000"/>
        </a:accent4>
        <a:accent5>
          <a:srgbClr val="E2AAAA"/>
        </a:accent5>
        <a:accent6>
          <a:srgbClr val="2D2DB9"/>
        </a:accent6>
        <a:hlink>
          <a:srgbClr val="3333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
      <a:dk1>
        <a:srgbClr val="FF6600"/>
      </a:dk1>
      <a:lt1>
        <a:srgbClr val="FFCC00"/>
      </a:lt1>
      <a:dk2>
        <a:srgbClr val="003366"/>
      </a:dk2>
      <a:lt2>
        <a:srgbClr val="CC3300"/>
      </a:lt2>
      <a:accent1>
        <a:srgbClr val="008080"/>
      </a:accent1>
      <a:accent2>
        <a:srgbClr val="FF5050"/>
      </a:accent2>
      <a:accent3>
        <a:srgbClr val="AAADB8"/>
      </a:accent3>
      <a:accent4>
        <a:srgbClr val="DAAE00"/>
      </a:accent4>
      <a:accent5>
        <a:srgbClr val="AAC0C0"/>
      </a:accent5>
      <a:accent6>
        <a:srgbClr val="E74848"/>
      </a:accent6>
      <a:hlink>
        <a:srgbClr val="00CC99"/>
      </a:hlink>
      <a:folHlink>
        <a:srgbClr val="990033"/>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tx2"/>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tx2"/>
            </a:solidFill>
            <a:effectLst/>
            <a:latin typeface="Comic Sans MS" pitchFamily="66"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tx2"/>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tx2"/>
            </a:solidFill>
            <a:effectLst/>
            <a:latin typeface="Comic Sans MS" pitchFamily="66"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Theme">
  <a:themeElements>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2345</TotalTime>
  <Words>2809</Words>
  <Application>Microsoft Office PowerPoint</Application>
  <PresentationFormat>On-screen Show (4:3)</PresentationFormat>
  <Paragraphs>415</Paragraphs>
  <Slides>40</Slides>
  <Notes>29</Notes>
  <HiddenSlides>0</HiddenSlides>
  <MMClips>0</MMClips>
  <ScaleCrop>false</ScaleCrop>
  <HeadingPairs>
    <vt:vector size="4" baseType="variant">
      <vt:variant>
        <vt:lpstr>Theme</vt:lpstr>
      </vt:variant>
      <vt:variant>
        <vt:i4>6</vt:i4>
      </vt:variant>
      <vt:variant>
        <vt:lpstr>Slide Titles</vt:lpstr>
      </vt:variant>
      <vt:variant>
        <vt:i4>40</vt:i4>
      </vt:variant>
    </vt:vector>
  </HeadingPairs>
  <TitlesOfParts>
    <vt:vector size="46" baseType="lpstr">
      <vt:lpstr>Default Design</vt:lpstr>
      <vt:lpstr>1_Default Design</vt:lpstr>
      <vt:lpstr>2_Default Design</vt:lpstr>
      <vt:lpstr>3_Default Design</vt:lpstr>
      <vt:lpstr>1_Office Theme</vt:lpstr>
      <vt:lpstr>4_Default Design</vt:lpstr>
      <vt:lpstr>Global Change 1:  Physical Processes </vt:lpstr>
      <vt:lpstr>Global Change 1:   Introductions</vt:lpstr>
      <vt:lpstr>Interdisciplinary, Team-taught  Natural and Social Science Curriculum</vt:lpstr>
      <vt:lpstr>GC1 - Course Objectives</vt:lpstr>
      <vt:lpstr>Course Management: U-M’s Ctools</vt:lpstr>
      <vt:lpstr>Lectures</vt:lpstr>
      <vt:lpstr>Lecture Notes and Lecture Slides</vt:lpstr>
      <vt:lpstr>Information Environment  (LectureTools)</vt:lpstr>
      <vt:lpstr>Labs:  Discussions and Analysis</vt:lpstr>
      <vt:lpstr>System Dynamics Modeling (Stella)</vt:lpstr>
      <vt:lpstr>Next Week’s Lab Reading</vt:lpstr>
      <vt:lpstr>Group Term Project</vt:lpstr>
      <vt:lpstr>Syllabus – Grades et al.</vt:lpstr>
      <vt:lpstr>PowerPoint Presentation</vt:lpstr>
      <vt:lpstr>PowerPoint Presentation</vt:lpstr>
      <vt:lpstr>PowerPoint Presentation</vt:lpstr>
      <vt:lpstr>My Themes</vt:lpstr>
      <vt:lpstr>Possible Projects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My themes in Global Change I</vt:lpstr>
      <vt:lpstr>Evolution</vt:lpstr>
      <vt:lpstr>Ecology</vt:lpstr>
      <vt:lpstr>PowerPoint Presentation</vt:lpstr>
      <vt:lpstr>PowerPoint Presentation</vt:lpstr>
      <vt:lpstr>Global Change Curriculum and Minor</vt:lpstr>
      <vt:lpstr>PowerPoint Presentation</vt:lpstr>
      <vt:lpstr>The GC2 Wheel of Lectures (Winter Semester)</vt:lpstr>
      <vt:lpstr>Wrapping up</vt:lpstr>
      <vt:lpstr>PowerPoint Presentation</vt:lpstr>
    </vt:vector>
  </TitlesOfParts>
  <Company>LS&amp;A, University of Michigan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Announcement:</dc:title>
  <dc:creator>Laura Brunengraber</dc:creator>
  <cp:lastModifiedBy>George Kling</cp:lastModifiedBy>
  <cp:revision>224</cp:revision>
  <cp:lastPrinted>2012-09-05T15:53:32Z</cp:lastPrinted>
  <dcterms:created xsi:type="dcterms:W3CDTF">2002-06-24T20:05:01Z</dcterms:created>
  <dcterms:modified xsi:type="dcterms:W3CDTF">2012-09-05T18:29:25Z</dcterms:modified>
</cp:coreProperties>
</file>