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75" r:id="rId3"/>
    <p:sldId id="282" r:id="rId4"/>
    <p:sldId id="281" r:id="rId5"/>
    <p:sldId id="276" r:id="rId6"/>
    <p:sldId id="277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F36DD-DF02-4694-950D-2C27645773A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1BE24D17-E662-4F91-B01B-0A45B0FF0A3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Sustainability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Transdiciplinarity</a:t>
          </a:r>
          <a:endParaRPr kumimoji="0" lang="en-US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Systems Thinking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GLOBAL CHANGE</a:t>
          </a:r>
        </a:p>
      </dgm:t>
    </dgm:pt>
    <dgm:pt modelId="{77F5CD2C-36E4-416B-9D82-D688407DFEA3}" type="parTrans" cxnId="{F852720B-92CE-4B45-B541-C9322580E966}">
      <dgm:prSet/>
      <dgm:spPr/>
      <dgm:t>
        <a:bodyPr/>
        <a:lstStyle/>
        <a:p>
          <a:endParaRPr lang="en-US"/>
        </a:p>
      </dgm:t>
    </dgm:pt>
    <dgm:pt modelId="{417153D6-1F05-4844-A7D5-DBCCDDB5687C}" type="sibTrans" cxnId="{F852720B-92CE-4B45-B541-C9322580E966}">
      <dgm:prSet/>
      <dgm:spPr/>
      <dgm:t>
        <a:bodyPr/>
        <a:lstStyle/>
        <a:p>
          <a:endParaRPr lang="en-US"/>
        </a:p>
      </dgm:t>
    </dgm:pt>
    <dgm:pt modelId="{3796890C-5897-447A-B9AC-601BCAC8901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Roadmaps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(DA)1/5, 1/8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(RH)1/10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(TG)1/12</a:t>
          </a:r>
        </a:p>
      </dgm:t>
    </dgm:pt>
    <dgm:pt modelId="{B9D713A5-A0FF-4C15-9E6E-9EC942BF56CA}" type="parTrans" cxnId="{DFC08B47-3AAA-45DB-A749-BDF837ADF7D3}">
      <dgm:prSet/>
      <dgm:spPr/>
      <dgm:t>
        <a:bodyPr/>
        <a:lstStyle/>
        <a:p>
          <a:endParaRPr lang="en-US"/>
        </a:p>
      </dgm:t>
    </dgm:pt>
    <dgm:pt modelId="{F46FA2D5-B7AE-41CD-8170-9FB688F19A1C}" type="sibTrans" cxnId="{DFC08B47-3AAA-45DB-A749-BDF837ADF7D3}">
      <dgm:prSet/>
      <dgm:spPr/>
      <dgm:t>
        <a:bodyPr/>
        <a:lstStyle/>
        <a:p>
          <a:endParaRPr lang="en-US"/>
        </a:p>
      </dgm:t>
    </dgm:pt>
    <dgm:pt modelId="{6EA6B2E4-2D1F-43C2-B7BC-BD03B0C0E6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Systems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Sustainability</a:t>
          </a: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(TG) 1/17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and 1/19</a:t>
          </a:r>
        </a:p>
      </dgm:t>
    </dgm:pt>
    <dgm:pt modelId="{E999EEFA-8F27-4043-A45D-C3565D0C7D3D}" type="parTrans" cxnId="{B3BCD765-1150-4985-96F4-ED3E36A15AA4}">
      <dgm:prSet/>
      <dgm:spPr/>
      <dgm:t>
        <a:bodyPr/>
        <a:lstStyle/>
        <a:p>
          <a:endParaRPr lang="en-US"/>
        </a:p>
      </dgm:t>
    </dgm:pt>
    <dgm:pt modelId="{F0B4CDE2-2174-4AAD-AEB5-82F7F8096E79}" type="sibTrans" cxnId="{B3BCD765-1150-4985-96F4-ED3E36A15AA4}">
      <dgm:prSet/>
      <dgm:spPr/>
      <dgm:t>
        <a:bodyPr/>
        <a:lstStyle/>
        <a:p>
          <a:endParaRPr lang="en-US"/>
        </a:p>
      </dgm:t>
    </dgm:pt>
    <dgm:pt modelId="{FE711221-A43F-42B2-B8C2-0406FBFF2E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Adaptation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to </a:t>
          </a:r>
          <a:r>
            <a:rPr kumimoji="0" lang="en-US" sz="9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Appropria-tion</a:t>
          </a: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of Nature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 1/22-26 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(RH) 1/26-1/31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</a:p>
      </dgm:t>
    </dgm:pt>
    <dgm:pt modelId="{7593E652-B563-4027-B788-51B5DEFFB8CC}" type="parTrans" cxnId="{1528773A-FEBB-4F9F-AECD-23BB472C1742}">
      <dgm:prSet/>
      <dgm:spPr/>
      <dgm:t>
        <a:bodyPr/>
        <a:lstStyle/>
        <a:p>
          <a:endParaRPr lang="en-US"/>
        </a:p>
      </dgm:t>
    </dgm:pt>
    <dgm:pt modelId="{514C80DE-1EB8-4692-B6DF-DE4F058D704D}" type="sibTrans" cxnId="{1528773A-FEBB-4F9F-AECD-23BB472C1742}">
      <dgm:prSet/>
      <dgm:spPr/>
      <dgm:t>
        <a:bodyPr/>
        <a:lstStyle/>
        <a:p>
          <a:endParaRPr lang="en-US"/>
        </a:p>
      </dgm:t>
    </dgm:pt>
    <dgm:pt modelId="{F71BE331-7F5A-4085-9220-AEB578601AA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Colonialism to modern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Resource Depletion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 2/9-2/14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(RH) 2/16-2/23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7E07DA2-A0A1-497F-BE56-B69C6B3926D7}" type="parTrans" cxnId="{D5F56D30-55BC-4C08-A04F-FC468854B962}">
      <dgm:prSet/>
      <dgm:spPr/>
      <dgm:t>
        <a:bodyPr/>
        <a:lstStyle/>
        <a:p>
          <a:endParaRPr lang="en-US"/>
        </a:p>
      </dgm:t>
    </dgm:pt>
    <dgm:pt modelId="{0BFEE78D-D2CB-4FEF-A70A-72BBB49BB9B6}" type="sibTrans" cxnId="{D5F56D30-55BC-4C08-A04F-FC468854B962}">
      <dgm:prSet/>
      <dgm:spPr/>
      <dgm:t>
        <a:bodyPr/>
        <a:lstStyle/>
        <a:p>
          <a:endParaRPr lang="en-US"/>
        </a:p>
      </dgm:t>
    </dgm:pt>
    <dgm:pt modelId="{61F32357-35CF-41AA-97A5-A3851AC657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0DA0657-DC75-41D6-ADB5-58A40B1EE1AC}" type="parTrans" cxnId="{AA24EEF4-E469-47F7-9E5D-9B11911A2010}">
      <dgm:prSet/>
      <dgm:spPr/>
      <dgm:t>
        <a:bodyPr/>
        <a:lstStyle/>
        <a:p>
          <a:endParaRPr lang="en-US"/>
        </a:p>
      </dgm:t>
    </dgm:pt>
    <dgm:pt modelId="{214C9120-7BC0-4E9A-AD78-42DBF35A1666}" type="sibTrans" cxnId="{AA24EEF4-E469-47F7-9E5D-9B11911A2010}">
      <dgm:prSet/>
      <dgm:spPr/>
      <dgm:t>
        <a:bodyPr/>
        <a:lstStyle/>
        <a:p>
          <a:endParaRPr lang="en-US"/>
        </a:p>
      </dgm:t>
    </dgm:pt>
    <dgm:pt modelId="{4C4B4250-6B79-4B1A-982C-9AF802C3FF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Climate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Change: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Mechanisms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And Impacts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9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VDP</a:t>
          </a: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 3/12,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3/14, 3/16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942EDCD-5EB0-44C5-A0D2-9BF4B3404F53}" type="parTrans" cxnId="{AF64B4C0-15D5-4911-8B39-E0E889E107B7}">
      <dgm:prSet/>
      <dgm:spPr/>
      <dgm:t>
        <a:bodyPr/>
        <a:lstStyle/>
        <a:p>
          <a:endParaRPr lang="en-US"/>
        </a:p>
      </dgm:t>
    </dgm:pt>
    <dgm:pt modelId="{D9A65C37-547C-4230-8C21-877708422823}" type="sibTrans" cxnId="{AF64B4C0-15D5-4911-8B39-E0E889E107B7}">
      <dgm:prSet/>
      <dgm:spPr/>
      <dgm:t>
        <a:bodyPr/>
        <a:lstStyle/>
        <a:p>
          <a:endParaRPr lang="en-US"/>
        </a:p>
      </dgm:t>
    </dgm:pt>
    <dgm:pt modelId="{E7FC1BA8-11DA-4591-A687-5093EC32E17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Biodiversity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Conservation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(DA)3/21 and 3/23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(RH) 3/26</a:t>
          </a:r>
        </a:p>
      </dgm:t>
    </dgm:pt>
    <dgm:pt modelId="{F1A085BD-3257-4D74-A0AC-19485AA49402}" type="parTrans" cxnId="{8279AD32-46BC-48E3-A2E9-9935FE5B52CC}">
      <dgm:prSet/>
      <dgm:spPr/>
      <dgm:t>
        <a:bodyPr/>
        <a:lstStyle/>
        <a:p>
          <a:endParaRPr lang="en-US"/>
        </a:p>
      </dgm:t>
    </dgm:pt>
    <dgm:pt modelId="{0BD4162B-EF54-4BDB-9B26-2AD22434D9FE}" type="sibTrans" cxnId="{8279AD32-46BC-48E3-A2E9-9935FE5B52CC}">
      <dgm:prSet/>
      <dgm:spPr/>
      <dgm:t>
        <a:bodyPr/>
        <a:lstStyle/>
        <a:p>
          <a:endParaRPr lang="en-US"/>
        </a:p>
      </dgm:t>
    </dgm:pt>
    <dgm:pt modelId="{42ACA97E-9051-4382-9B80-E9D572D11D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Global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Connectivity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And Density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(TG) 3/28, 3/30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25A6E83-7F93-4277-B15A-FA86A8103A60}" type="parTrans" cxnId="{9992EFC4-9687-4FE5-9CC9-7D939F7B10C7}">
      <dgm:prSet/>
      <dgm:spPr/>
      <dgm:t>
        <a:bodyPr/>
        <a:lstStyle/>
        <a:p>
          <a:endParaRPr lang="en-US"/>
        </a:p>
      </dgm:t>
    </dgm:pt>
    <dgm:pt modelId="{5C2DCB33-0180-407D-B0A7-D7F833970185}" type="sibTrans" cxnId="{9992EFC4-9687-4FE5-9CC9-7D939F7B10C7}">
      <dgm:prSet/>
      <dgm:spPr/>
      <dgm:t>
        <a:bodyPr/>
        <a:lstStyle/>
        <a:p>
          <a:endParaRPr lang="en-US"/>
        </a:p>
      </dgm:t>
    </dgm:pt>
    <dgm:pt modelId="{9ABBD8A9-2546-49CF-BA0A-A90BBFDB3CD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Global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Health</a:t>
          </a:r>
          <a:endParaRPr kumimoji="0" lang="en-US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 4/2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(RH) 4/4</a:t>
          </a:r>
        </a:p>
      </dgm:t>
    </dgm:pt>
    <dgm:pt modelId="{820C4A48-8067-4007-83F9-1FC582782781}" type="parTrans" cxnId="{FC78F049-254A-4706-99AA-2BFCFD11257C}">
      <dgm:prSet/>
      <dgm:spPr/>
      <dgm:t>
        <a:bodyPr/>
        <a:lstStyle/>
        <a:p>
          <a:endParaRPr lang="en-US"/>
        </a:p>
      </dgm:t>
    </dgm:pt>
    <dgm:pt modelId="{009FCB2E-3131-46EB-AB31-9371A4045AE9}" type="sibTrans" cxnId="{FC78F049-254A-4706-99AA-2BFCFD11257C}">
      <dgm:prSet/>
      <dgm:spPr/>
      <dgm:t>
        <a:bodyPr/>
        <a:lstStyle/>
        <a:p>
          <a:endParaRPr lang="en-US"/>
        </a:p>
      </dgm:t>
    </dgm:pt>
    <dgm:pt modelId="{0C05991E-2607-403A-80ED-97A9463AEDE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Velocity,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Scarcity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Inequality,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Extremity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(TG) 4/6-4-16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6BCCAE8-2A84-431B-9346-83C3D122F3E8}" type="parTrans" cxnId="{53872C7D-F8FF-47FF-B5AE-A562613E4005}">
      <dgm:prSet/>
      <dgm:spPr/>
      <dgm:t>
        <a:bodyPr/>
        <a:lstStyle/>
        <a:p>
          <a:endParaRPr lang="en-US"/>
        </a:p>
      </dgm:t>
    </dgm:pt>
    <dgm:pt modelId="{29AEBB33-6F2F-4145-B92E-671482834FE7}" type="sibTrans" cxnId="{53872C7D-F8FF-47FF-B5AE-A562613E4005}">
      <dgm:prSet/>
      <dgm:spPr/>
      <dgm:t>
        <a:bodyPr/>
        <a:lstStyle/>
        <a:p>
          <a:endParaRPr lang="en-US"/>
        </a:p>
      </dgm:t>
    </dgm:pt>
    <dgm:pt modelId="{023CC2E9-66A4-40DB-AEAC-B34F4F2C245B}" type="pres">
      <dgm:prSet presAssocID="{8B2F36DD-DF02-4694-950D-2C27645773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5CC95C-329E-4AE3-BF68-B9881554887E}" type="pres">
      <dgm:prSet presAssocID="{1BE24D17-E662-4F91-B01B-0A45B0FF0A36}" presName="centerShape" presStyleLbl="node0" presStyleIdx="0" presStyleCnt="1" custScaleX="155516" custScaleY="153308"/>
      <dgm:spPr/>
    </dgm:pt>
    <dgm:pt modelId="{242B9105-F319-4744-B522-3080C7BDE18C}" type="pres">
      <dgm:prSet presAssocID="{B9D713A5-A0FF-4C15-9E6E-9EC942BF56CA}" presName="Name9" presStyleLbl="parChTrans1D2" presStyleIdx="0" presStyleCnt="10"/>
      <dgm:spPr/>
    </dgm:pt>
    <dgm:pt modelId="{7D4C23B6-9EF1-4247-87CD-207860100B76}" type="pres">
      <dgm:prSet presAssocID="{B9D713A5-A0FF-4C15-9E6E-9EC942BF56CA}" presName="connTx" presStyleLbl="parChTrans1D2" presStyleIdx="0" presStyleCnt="10"/>
      <dgm:spPr/>
    </dgm:pt>
    <dgm:pt modelId="{9B07C5A5-F798-4E00-B9A1-C64345DFBAD2}" type="pres">
      <dgm:prSet presAssocID="{3796890C-5897-447A-B9AC-601BCAC89014}" presName="node" presStyleLbl="node1" presStyleIdx="0" presStyleCnt="10">
        <dgm:presLayoutVars>
          <dgm:bulletEnabled val="1"/>
        </dgm:presLayoutVars>
      </dgm:prSet>
      <dgm:spPr/>
    </dgm:pt>
    <dgm:pt modelId="{9BAB008E-6324-4A60-B00C-4828BDE700D3}" type="pres">
      <dgm:prSet presAssocID="{E999EEFA-8F27-4043-A45D-C3565D0C7D3D}" presName="Name9" presStyleLbl="parChTrans1D2" presStyleIdx="1" presStyleCnt="10"/>
      <dgm:spPr/>
    </dgm:pt>
    <dgm:pt modelId="{8DF66E71-41B8-40DE-8F9A-36971EE08898}" type="pres">
      <dgm:prSet presAssocID="{E999EEFA-8F27-4043-A45D-C3565D0C7D3D}" presName="connTx" presStyleLbl="parChTrans1D2" presStyleIdx="1" presStyleCnt="10"/>
      <dgm:spPr/>
    </dgm:pt>
    <dgm:pt modelId="{820154EA-1456-4F04-A54A-7F663FFA405F}" type="pres">
      <dgm:prSet presAssocID="{6EA6B2E4-2D1F-43C2-B7BC-BD03B0C0E6B3}" presName="node" presStyleLbl="node1" presStyleIdx="1" presStyleCnt="10">
        <dgm:presLayoutVars>
          <dgm:bulletEnabled val="1"/>
        </dgm:presLayoutVars>
      </dgm:prSet>
      <dgm:spPr/>
    </dgm:pt>
    <dgm:pt modelId="{11F48F89-E817-4EF7-BC62-99F568C9C140}" type="pres">
      <dgm:prSet presAssocID="{7593E652-B563-4027-B788-51B5DEFFB8CC}" presName="Name9" presStyleLbl="parChTrans1D2" presStyleIdx="2" presStyleCnt="10"/>
      <dgm:spPr/>
    </dgm:pt>
    <dgm:pt modelId="{14D670BF-D77D-4CC0-A5B7-7E7B40394FE2}" type="pres">
      <dgm:prSet presAssocID="{7593E652-B563-4027-B788-51B5DEFFB8CC}" presName="connTx" presStyleLbl="parChTrans1D2" presStyleIdx="2" presStyleCnt="10"/>
      <dgm:spPr/>
    </dgm:pt>
    <dgm:pt modelId="{815985C7-CD7E-47D8-A57D-D312D609F194}" type="pres">
      <dgm:prSet presAssocID="{FE711221-A43F-42B2-B8C2-0406FBFF2E8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67877-B75E-4540-93CB-230C43E7E915}" type="pres">
      <dgm:prSet presAssocID="{A7E07DA2-A0A1-497F-BE56-B69C6B3926D7}" presName="Name9" presStyleLbl="parChTrans1D2" presStyleIdx="3" presStyleCnt="10"/>
      <dgm:spPr/>
    </dgm:pt>
    <dgm:pt modelId="{D7F0BC87-EF06-4189-8407-4D8FC05B77D5}" type="pres">
      <dgm:prSet presAssocID="{A7E07DA2-A0A1-497F-BE56-B69C6B3926D7}" presName="connTx" presStyleLbl="parChTrans1D2" presStyleIdx="3" presStyleCnt="10"/>
      <dgm:spPr/>
    </dgm:pt>
    <dgm:pt modelId="{31F09A57-9914-42C7-A61C-380CF544C4FD}" type="pres">
      <dgm:prSet presAssocID="{F71BE331-7F5A-4085-9220-AEB578601AA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036A9-F7AB-4BD3-82D5-6334BC35B816}" type="pres">
      <dgm:prSet presAssocID="{D0DA0657-DC75-41D6-ADB5-58A40B1EE1AC}" presName="Name9" presStyleLbl="parChTrans1D2" presStyleIdx="4" presStyleCnt="10"/>
      <dgm:spPr/>
    </dgm:pt>
    <dgm:pt modelId="{788CDAF5-6B82-4F4F-BD8A-5CAC04F53B16}" type="pres">
      <dgm:prSet presAssocID="{D0DA0657-DC75-41D6-ADB5-58A40B1EE1AC}" presName="connTx" presStyleLbl="parChTrans1D2" presStyleIdx="4" presStyleCnt="10"/>
      <dgm:spPr/>
    </dgm:pt>
    <dgm:pt modelId="{A8F440DF-EA74-4CFC-996A-8F177AC4843A}" type="pres">
      <dgm:prSet presAssocID="{61F32357-35CF-41AA-97A5-A3851AC657C5}" presName="node" presStyleLbl="node1" presStyleIdx="4" presStyleCnt="10">
        <dgm:presLayoutVars>
          <dgm:bulletEnabled val="1"/>
        </dgm:presLayoutVars>
      </dgm:prSet>
      <dgm:spPr/>
    </dgm:pt>
    <dgm:pt modelId="{EB1E7B55-7FE8-47C7-ABA0-E8A079BAEFB9}" type="pres">
      <dgm:prSet presAssocID="{6942EDCD-5EB0-44C5-A0D2-9BF4B3404F53}" presName="Name9" presStyleLbl="parChTrans1D2" presStyleIdx="5" presStyleCnt="10"/>
      <dgm:spPr/>
    </dgm:pt>
    <dgm:pt modelId="{FA283908-64D1-4969-9D95-83B9AA7005C2}" type="pres">
      <dgm:prSet presAssocID="{6942EDCD-5EB0-44C5-A0D2-9BF4B3404F53}" presName="connTx" presStyleLbl="parChTrans1D2" presStyleIdx="5" presStyleCnt="10"/>
      <dgm:spPr/>
    </dgm:pt>
    <dgm:pt modelId="{A796D93F-C9EA-40E5-AAC4-3D0C9235A74C}" type="pres">
      <dgm:prSet presAssocID="{4C4B4250-6B79-4B1A-982C-9AF802C3FF24}" presName="node" presStyleLbl="node1" presStyleIdx="5" presStyleCnt="10">
        <dgm:presLayoutVars>
          <dgm:bulletEnabled val="1"/>
        </dgm:presLayoutVars>
      </dgm:prSet>
      <dgm:spPr/>
    </dgm:pt>
    <dgm:pt modelId="{22378DB2-1E14-48D7-8D66-A8B4C25505B1}" type="pres">
      <dgm:prSet presAssocID="{F1A085BD-3257-4D74-A0AC-19485AA49402}" presName="Name9" presStyleLbl="parChTrans1D2" presStyleIdx="6" presStyleCnt="10"/>
      <dgm:spPr/>
    </dgm:pt>
    <dgm:pt modelId="{60115F17-7898-4E62-9BE5-571B36B1DCD9}" type="pres">
      <dgm:prSet presAssocID="{F1A085BD-3257-4D74-A0AC-19485AA49402}" presName="connTx" presStyleLbl="parChTrans1D2" presStyleIdx="6" presStyleCnt="10"/>
      <dgm:spPr/>
    </dgm:pt>
    <dgm:pt modelId="{0A9E92C1-A5A0-4895-8827-7E09AAB0D51C}" type="pres">
      <dgm:prSet presAssocID="{E7FC1BA8-11DA-4591-A687-5093EC32E175}" presName="node" presStyleLbl="node1" presStyleIdx="6" presStyleCnt="10">
        <dgm:presLayoutVars>
          <dgm:bulletEnabled val="1"/>
        </dgm:presLayoutVars>
      </dgm:prSet>
      <dgm:spPr/>
    </dgm:pt>
    <dgm:pt modelId="{9BBBC9A9-ADAB-4DC5-A48A-AA8A7AF8C3D0}" type="pres">
      <dgm:prSet presAssocID="{025A6E83-7F93-4277-B15A-FA86A8103A60}" presName="Name9" presStyleLbl="parChTrans1D2" presStyleIdx="7" presStyleCnt="10"/>
      <dgm:spPr/>
    </dgm:pt>
    <dgm:pt modelId="{60FD0F5D-036B-4D10-8EE2-1612C5F38B97}" type="pres">
      <dgm:prSet presAssocID="{025A6E83-7F93-4277-B15A-FA86A8103A60}" presName="connTx" presStyleLbl="parChTrans1D2" presStyleIdx="7" presStyleCnt="10"/>
      <dgm:spPr/>
    </dgm:pt>
    <dgm:pt modelId="{394AFDE7-FBF4-42D9-9FD6-04E92B0A81C3}" type="pres">
      <dgm:prSet presAssocID="{42ACA97E-9051-4382-9B80-E9D572D11D79}" presName="node" presStyleLbl="node1" presStyleIdx="7" presStyleCnt="10">
        <dgm:presLayoutVars>
          <dgm:bulletEnabled val="1"/>
        </dgm:presLayoutVars>
      </dgm:prSet>
      <dgm:spPr/>
    </dgm:pt>
    <dgm:pt modelId="{5397FACC-8FC8-441D-892B-64F5F883AA19}" type="pres">
      <dgm:prSet presAssocID="{820C4A48-8067-4007-83F9-1FC582782781}" presName="Name9" presStyleLbl="parChTrans1D2" presStyleIdx="8" presStyleCnt="10"/>
      <dgm:spPr/>
    </dgm:pt>
    <dgm:pt modelId="{215C1A31-746E-4FEE-B8CB-DEEFF828B3FF}" type="pres">
      <dgm:prSet presAssocID="{820C4A48-8067-4007-83F9-1FC582782781}" presName="connTx" presStyleLbl="parChTrans1D2" presStyleIdx="8" presStyleCnt="10"/>
      <dgm:spPr/>
    </dgm:pt>
    <dgm:pt modelId="{8469FD67-D12E-472F-ADBD-A4AB384AD2BD}" type="pres">
      <dgm:prSet presAssocID="{9ABBD8A9-2546-49CF-BA0A-A90BBFDB3CD2}" presName="node" presStyleLbl="node1" presStyleIdx="8" presStyleCnt="10">
        <dgm:presLayoutVars>
          <dgm:bulletEnabled val="1"/>
        </dgm:presLayoutVars>
      </dgm:prSet>
      <dgm:spPr/>
    </dgm:pt>
    <dgm:pt modelId="{68BA6501-A2EA-4FFD-A78D-9AF60DA607D2}" type="pres">
      <dgm:prSet presAssocID="{B6BCCAE8-2A84-431B-9346-83C3D122F3E8}" presName="Name9" presStyleLbl="parChTrans1D2" presStyleIdx="9" presStyleCnt="10"/>
      <dgm:spPr/>
    </dgm:pt>
    <dgm:pt modelId="{E2A60F4F-F373-49C9-A3B7-DF28B0893511}" type="pres">
      <dgm:prSet presAssocID="{B6BCCAE8-2A84-431B-9346-83C3D122F3E8}" presName="connTx" presStyleLbl="parChTrans1D2" presStyleIdx="9" presStyleCnt="10"/>
      <dgm:spPr/>
    </dgm:pt>
    <dgm:pt modelId="{86D1692D-31E1-4371-ABD0-DFE44EA20C5A}" type="pres">
      <dgm:prSet presAssocID="{0C05991E-2607-403A-80ED-97A9463AEDEF}" presName="node" presStyleLbl="node1" presStyleIdx="9" presStyleCnt="10">
        <dgm:presLayoutVars>
          <dgm:bulletEnabled val="1"/>
        </dgm:presLayoutVars>
      </dgm:prSet>
      <dgm:spPr/>
    </dgm:pt>
  </dgm:ptLst>
  <dgm:cxnLst>
    <dgm:cxn modelId="{36DE36DA-16EE-4EA8-BBC5-D8C526CEFF79}" type="presOf" srcId="{820C4A48-8067-4007-83F9-1FC582782781}" destId="{215C1A31-746E-4FEE-B8CB-DEEFF828B3FF}" srcOrd="1" destOrd="0" presId="urn:microsoft.com/office/officeart/2005/8/layout/radial1"/>
    <dgm:cxn modelId="{C8595EEC-8B0C-4053-BF7C-FDBD48B33D7A}" type="presOf" srcId="{A7E07DA2-A0A1-497F-BE56-B69C6B3926D7}" destId="{85067877-B75E-4540-93CB-230C43E7E915}" srcOrd="0" destOrd="0" presId="urn:microsoft.com/office/officeart/2005/8/layout/radial1"/>
    <dgm:cxn modelId="{ACFCEAE9-BA27-42EB-B7B8-01674CE4F650}" type="presOf" srcId="{A7E07DA2-A0A1-497F-BE56-B69C6B3926D7}" destId="{D7F0BC87-EF06-4189-8407-4D8FC05B77D5}" srcOrd="1" destOrd="0" presId="urn:microsoft.com/office/officeart/2005/8/layout/radial1"/>
    <dgm:cxn modelId="{9992EFC4-9687-4FE5-9CC9-7D939F7B10C7}" srcId="{1BE24D17-E662-4F91-B01B-0A45B0FF0A36}" destId="{42ACA97E-9051-4382-9B80-E9D572D11D79}" srcOrd="7" destOrd="0" parTransId="{025A6E83-7F93-4277-B15A-FA86A8103A60}" sibTransId="{5C2DCB33-0180-407D-B0A7-D7F833970185}"/>
    <dgm:cxn modelId="{C6006E45-AAF4-45F7-86A7-4F587CED34B9}" type="presOf" srcId="{820C4A48-8067-4007-83F9-1FC582782781}" destId="{5397FACC-8FC8-441D-892B-64F5F883AA19}" srcOrd="0" destOrd="0" presId="urn:microsoft.com/office/officeart/2005/8/layout/radial1"/>
    <dgm:cxn modelId="{CD08C7E7-841F-418B-9EB9-ED36CEF943A0}" type="presOf" srcId="{D0DA0657-DC75-41D6-ADB5-58A40B1EE1AC}" destId="{8F8036A9-F7AB-4BD3-82D5-6334BC35B816}" srcOrd="0" destOrd="0" presId="urn:microsoft.com/office/officeart/2005/8/layout/radial1"/>
    <dgm:cxn modelId="{946F53F8-9F1B-4359-8417-A455E710A85B}" type="presOf" srcId="{7593E652-B563-4027-B788-51B5DEFFB8CC}" destId="{14D670BF-D77D-4CC0-A5B7-7E7B40394FE2}" srcOrd="1" destOrd="0" presId="urn:microsoft.com/office/officeart/2005/8/layout/radial1"/>
    <dgm:cxn modelId="{6C336CD0-C258-41EC-A615-50C45046709B}" type="presOf" srcId="{8B2F36DD-DF02-4694-950D-2C27645773AE}" destId="{023CC2E9-66A4-40DB-AEAC-B34F4F2C245B}" srcOrd="0" destOrd="0" presId="urn:microsoft.com/office/officeart/2005/8/layout/radial1"/>
    <dgm:cxn modelId="{B3BCD765-1150-4985-96F4-ED3E36A15AA4}" srcId="{1BE24D17-E662-4F91-B01B-0A45B0FF0A36}" destId="{6EA6B2E4-2D1F-43C2-B7BC-BD03B0C0E6B3}" srcOrd="1" destOrd="0" parTransId="{E999EEFA-8F27-4043-A45D-C3565D0C7D3D}" sibTransId="{F0B4CDE2-2174-4AAD-AEB5-82F7F8096E79}"/>
    <dgm:cxn modelId="{53872C7D-F8FF-47FF-B5AE-A562613E4005}" srcId="{1BE24D17-E662-4F91-B01B-0A45B0FF0A36}" destId="{0C05991E-2607-403A-80ED-97A9463AEDEF}" srcOrd="9" destOrd="0" parTransId="{B6BCCAE8-2A84-431B-9346-83C3D122F3E8}" sibTransId="{29AEBB33-6F2F-4145-B92E-671482834FE7}"/>
    <dgm:cxn modelId="{82C8166D-716B-47DA-B10B-02EA1BF0EFF4}" type="presOf" srcId="{D0DA0657-DC75-41D6-ADB5-58A40B1EE1AC}" destId="{788CDAF5-6B82-4F4F-BD8A-5CAC04F53B16}" srcOrd="1" destOrd="0" presId="urn:microsoft.com/office/officeart/2005/8/layout/radial1"/>
    <dgm:cxn modelId="{1528773A-FEBB-4F9F-AECD-23BB472C1742}" srcId="{1BE24D17-E662-4F91-B01B-0A45B0FF0A36}" destId="{FE711221-A43F-42B2-B8C2-0406FBFF2E8F}" srcOrd="2" destOrd="0" parTransId="{7593E652-B563-4027-B788-51B5DEFFB8CC}" sibTransId="{514C80DE-1EB8-4692-B6DF-DE4F058D704D}"/>
    <dgm:cxn modelId="{22E70F8C-C2E6-4302-980D-A07366643318}" type="presOf" srcId="{B6BCCAE8-2A84-431B-9346-83C3D122F3E8}" destId="{68BA6501-A2EA-4FFD-A78D-9AF60DA607D2}" srcOrd="0" destOrd="0" presId="urn:microsoft.com/office/officeart/2005/8/layout/radial1"/>
    <dgm:cxn modelId="{DA4469B7-C31A-43AE-80CA-D9662E54239C}" type="presOf" srcId="{E999EEFA-8F27-4043-A45D-C3565D0C7D3D}" destId="{8DF66E71-41B8-40DE-8F9A-36971EE08898}" srcOrd="1" destOrd="0" presId="urn:microsoft.com/office/officeart/2005/8/layout/radial1"/>
    <dgm:cxn modelId="{F5BCF1E1-8CDB-46D3-8EB2-047F99556657}" type="presOf" srcId="{3796890C-5897-447A-B9AC-601BCAC89014}" destId="{9B07C5A5-F798-4E00-B9A1-C64345DFBAD2}" srcOrd="0" destOrd="0" presId="urn:microsoft.com/office/officeart/2005/8/layout/radial1"/>
    <dgm:cxn modelId="{6A52096D-B00C-483D-AE64-6FC07CF3DD54}" type="presOf" srcId="{6EA6B2E4-2D1F-43C2-B7BC-BD03B0C0E6B3}" destId="{820154EA-1456-4F04-A54A-7F663FFA405F}" srcOrd="0" destOrd="0" presId="urn:microsoft.com/office/officeart/2005/8/layout/radial1"/>
    <dgm:cxn modelId="{079C76E5-6ABF-4007-82C2-065B3B1D5B95}" type="presOf" srcId="{0C05991E-2607-403A-80ED-97A9463AEDEF}" destId="{86D1692D-31E1-4371-ABD0-DFE44EA20C5A}" srcOrd="0" destOrd="0" presId="urn:microsoft.com/office/officeart/2005/8/layout/radial1"/>
    <dgm:cxn modelId="{23A9931B-4B2E-424D-9489-F4D221B92ECB}" type="presOf" srcId="{42ACA97E-9051-4382-9B80-E9D572D11D79}" destId="{394AFDE7-FBF4-42D9-9FD6-04E92B0A81C3}" srcOrd="0" destOrd="0" presId="urn:microsoft.com/office/officeart/2005/8/layout/radial1"/>
    <dgm:cxn modelId="{B3FE24E7-3870-4EBB-853D-187B549C46AF}" type="presOf" srcId="{4C4B4250-6B79-4B1A-982C-9AF802C3FF24}" destId="{A796D93F-C9EA-40E5-AAC4-3D0C9235A74C}" srcOrd="0" destOrd="0" presId="urn:microsoft.com/office/officeart/2005/8/layout/radial1"/>
    <dgm:cxn modelId="{8279AD32-46BC-48E3-A2E9-9935FE5B52CC}" srcId="{1BE24D17-E662-4F91-B01B-0A45B0FF0A36}" destId="{E7FC1BA8-11DA-4591-A687-5093EC32E175}" srcOrd="6" destOrd="0" parTransId="{F1A085BD-3257-4D74-A0AC-19485AA49402}" sibTransId="{0BD4162B-EF54-4BDB-9B26-2AD22434D9FE}"/>
    <dgm:cxn modelId="{684FDAD6-C39F-4885-91C4-137039B38315}" type="presOf" srcId="{B9D713A5-A0FF-4C15-9E6E-9EC942BF56CA}" destId="{242B9105-F319-4744-B522-3080C7BDE18C}" srcOrd="0" destOrd="0" presId="urn:microsoft.com/office/officeart/2005/8/layout/radial1"/>
    <dgm:cxn modelId="{1099F5BB-378B-474B-90DD-77B57021083B}" type="presOf" srcId="{61F32357-35CF-41AA-97A5-A3851AC657C5}" destId="{A8F440DF-EA74-4CFC-996A-8F177AC4843A}" srcOrd="0" destOrd="0" presId="urn:microsoft.com/office/officeart/2005/8/layout/radial1"/>
    <dgm:cxn modelId="{A8F9EC93-295A-40F2-A332-BCA59F3C25ED}" type="presOf" srcId="{E999EEFA-8F27-4043-A45D-C3565D0C7D3D}" destId="{9BAB008E-6324-4A60-B00C-4828BDE700D3}" srcOrd="0" destOrd="0" presId="urn:microsoft.com/office/officeart/2005/8/layout/radial1"/>
    <dgm:cxn modelId="{4CD7B784-B8CF-405E-A7AA-5F5F4467289A}" type="presOf" srcId="{9ABBD8A9-2546-49CF-BA0A-A90BBFDB3CD2}" destId="{8469FD67-D12E-472F-ADBD-A4AB384AD2BD}" srcOrd="0" destOrd="0" presId="urn:microsoft.com/office/officeart/2005/8/layout/radial1"/>
    <dgm:cxn modelId="{4B84303F-095E-4671-BDD3-1F76365A9732}" type="presOf" srcId="{B6BCCAE8-2A84-431B-9346-83C3D122F3E8}" destId="{E2A60F4F-F373-49C9-A3B7-DF28B0893511}" srcOrd="1" destOrd="0" presId="urn:microsoft.com/office/officeart/2005/8/layout/radial1"/>
    <dgm:cxn modelId="{FC78F049-254A-4706-99AA-2BFCFD11257C}" srcId="{1BE24D17-E662-4F91-B01B-0A45B0FF0A36}" destId="{9ABBD8A9-2546-49CF-BA0A-A90BBFDB3CD2}" srcOrd="8" destOrd="0" parTransId="{820C4A48-8067-4007-83F9-1FC582782781}" sibTransId="{009FCB2E-3131-46EB-AB31-9371A4045AE9}"/>
    <dgm:cxn modelId="{F852720B-92CE-4B45-B541-C9322580E966}" srcId="{8B2F36DD-DF02-4694-950D-2C27645773AE}" destId="{1BE24D17-E662-4F91-B01B-0A45B0FF0A36}" srcOrd="0" destOrd="0" parTransId="{77F5CD2C-36E4-416B-9D82-D688407DFEA3}" sibTransId="{417153D6-1F05-4844-A7D5-DBCCDDB5687C}"/>
    <dgm:cxn modelId="{2009C3BB-3F9D-4E90-BB84-B198ED417BFD}" type="presOf" srcId="{F1A085BD-3257-4D74-A0AC-19485AA49402}" destId="{60115F17-7898-4E62-9BE5-571B36B1DCD9}" srcOrd="1" destOrd="0" presId="urn:microsoft.com/office/officeart/2005/8/layout/radial1"/>
    <dgm:cxn modelId="{DFC08B47-3AAA-45DB-A749-BDF837ADF7D3}" srcId="{1BE24D17-E662-4F91-B01B-0A45B0FF0A36}" destId="{3796890C-5897-447A-B9AC-601BCAC89014}" srcOrd="0" destOrd="0" parTransId="{B9D713A5-A0FF-4C15-9E6E-9EC942BF56CA}" sibTransId="{F46FA2D5-B7AE-41CD-8170-9FB688F19A1C}"/>
    <dgm:cxn modelId="{C829FC63-1705-48AA-8AE5-DC63655AB730}" type="presOf" srcId="{E7FC1BA8-11DA-4591-A687-5093EC32E175}" destId="{0A9E92C1-A5A0-4895-8827-7E09AAB0D51C}" srcOrd="0" destOrd="0" presId="urn:microsoft.com/office/officeart/2005/8/layout/radial1"/>
    <dgm:cxn modelId="{D909135F-181F-4FA5-AD48-1FED9ABE50C6}" type="presOf" srcId="{FE711221-A43F-42B2-B8C2-0406FBFF2E8F}" destId="{815985C7-CD7E-47D8-A57D-D312D609F194}" srcOrd="0" destOrd="0" presId="urn:microsoft.com/office/officeart/2005/8/layout/radial1"/>
    <dgm:cxn modelId="{330F01C0-170B-46BD-B239-E8E9EC5AEB38}" type="presOf" srcId="{025A6E83-7F93-4277-B15A-FA86A8103A60}" destId="{60FD0F5D-036B-4D10-8EE2-1612C5F38B97}" srcOrd="1" destOrd="0" presId="urn:microsoft.com/office/officeart/2005/8/layout/radial1"/>
    <dgm:cxn modelId="{CAF3D6F2-9801-4E39-B1AD-79B892193118}" type="presOf" srcId="{1BE24D17-E662-4F91-B01B-0A45B0FF0A36}" destId="{8F5CC95C-329E-4AE3-BF68-B9881554887E}" srcOrd="0" destOrd="0" presId="urn:microsoft.com/office/officeart/2005/8/layout/radial1"/>
    <dgm:cxn modelId="{AF64B4C0-15D5-4911-8B39-E0E889E107B7}" srcId="{1BE24D17-E662-4F91-B01B-0A45B0FF0A36}" destId="{4C4B4250-6B79-4B1A-982C-9AF802C3FF24}" srcOrd="5" destOrd="0" parTransId="{6942EDCD-5EB0-44C5-A0D2-9BF4B3404F53}" sibTransId="{D9A65C37-547C-4230-8C21-877708422823}"/>
    <dgm:cxn modelId="{D5F56D30-55BC-4C08-A04F-FC468854B962}" srcId="{1BE24D17-E662-4F91-B01B-0A45B0FF0A36}" destId="{F71BE331-7F5A-4085-9220-AEB578601AA7}" srcOrd="3" destOrd="0" parTransId="{A7E07DA2-A0A1-497F-BE56-B69C6B3926D7}" sibTransId="{0BFEE78D-D2CB-4FEF-A70A-72BBB49BB9B6}"/>
    <dgm:cxn modelId="{C9E4E71F-BEE3-4CC0-A66C-105B1485843C}" type="presOf" srcId="{F1A085BD-3257-4D74-A0AC-19485AA49402}" destId="{22378DB2-1E14-48D7-8D66-A8B4C25505B1}" srcOrd="0" destOrd="0" presId="urn:microsoft.com/office/officeart/2005/8/layout/radial1"/>
    <dgm:cxn modelId="{86FCD375-6527-4E1A-9954-E0C9BB491BC3}" type="presOf" srcId="{F71BE331-7F5A-4085-9220-AEB578601AA7}" destId="{31F09A57-9914-42C7-A61C-380CF544C4FD}" srcOrd="0" destOrd="0" presId="urn:microsoft.com/office/officeart/2005/8/layout/radial1"/>
    <dgm:cxn modelId="{4C7CC0E9-91C5-4598-B0BC-69B8E9E9F88D}" type="presOf" srcId="{6942EDCD-5EB0-44C5-A0D2-9BF4B3404F53}" destId="{EB1E7B55-7FE8-47C7-ABA0-E8A079BAEFB9}" srcOrd="0" destOrd="0" presId="urn:microsoft.com/office/officeart/2005/8/layout/radial1"/>
    <dgm:cxn modelId="{AA24EEF4-E469-47F7-9E5D-9B11911A2010}" srcId="{1BE24D17-E662-4F91-B01B-0A45B0FF0A36}" destId="{61F32357-35CF-41AA-97A5-A3851AC657C5}" srcOrd="4" destOrd="0" parTransId="{D0DA0657-DC75-41D6-ADB5-58A40B1EE1AC}" sibTransId="{214C9120-7BC0-4E9A-AD78-42DBF35A1666}"/>
    <dgm:cxn modelId="{13454D47-322F-4C6A-99EF-F0CAE9FEEF1E}" type="presOf" srcId="{7593E652-B563-4027-B788-51B5DEFFB8CC}" destId="{11F48F89-E817-4EF7-BC62-99F568C9C140}" srcOrd="0" destOrd="0" presId="urn:microsoft.com/office/officeart/2005/8/layout/radial1"/>
    <dgm:cxn modelId="{A0217AB1-3BBE-4FEB-89BC-594890B4DAB2}" type="presOf" srcId="{B9D713A5-A0FF-4C15-9E6E-9EC942BF56CA}" destId="{7D4C23B6-9EF1-4247-87CD-207860100B76}" srcOrd="1" destOrd="0" presId="urn:microsoft.com/office/officeart/2005/8/layout/radial1"/>
    <dgm:cxn modelId="{301BB5DD-3693-4690-9E36-7E7239CB1EAB}" type="presOf" srcId="{6942EDCD-5EB0-44C5-A0D2-9BF4B3404F53}" destId="{FA283908-64D1-4969-9D95-83B9AA7005C2}" srcOrd="1" destOrd="0" presId="urn:microsoft.com/office/officeart/2005/8/layout/radial1"/>
    <dgm:cxn modelId="{B8EDBFBB-FAB7-4AE1-B32B-1B1E409A7858}" type="presOf" srcId="{025A6E83-7F93-4277-B15A-FA86A8103A60}" destId="{9BBBC9A9-ADAB-4DC5-A48A-AA8A7AF8C3D0}" srcOrd="0" destOrd="0" presId="urn:microsoft.com/office/officeart/2005/8/layout/radial1"/>
    <dgm:cxn modelId="{7D84D9B1-3873-4485-BB30-86CE8EBF3E4A}" type="presParOf" srcId="{023CC2E9-66A4-40DB-AEAC-B34F4F2C245B}" destId="{8F5CC95C-329E-4AE3-BF68-B9881554887E}" srcOrd="0" destOrd="0" presId="urn:microsoft.com/office/officeart/2005/8/layout/radial1"/>
    <dgm:cxn modelId="{98F60C8D-FF88-4D98-BD44-268ED98538CE}" type="presParOf" srcId="{023CC2E9-66A4-40DB-AEAC-B34F4F2C245B}" destId="{242B9105-F319-4744-B522-3080C7BDE18C}" srcOrd="1" destOrd="0" presId="urn:microsoft.com/office/officeart/2005/8/layout/radial1"/>
    <dgm:cxn modelId="{245BE90B-D4A7-4B1B-B336-0E88A741AEFA}" type="presParOf" srcId="{242B9105-F319-4744-B522-3080C7BDE18C}" destId="{7D4C23B6-9EF1-4247-87CD-207860100B76}" srcOrd="0" destOrd="0" presId="urn:microsoft.com/office/officeart/2005/8/layout/radial1"/>
    <dgm:cxn modelId="{D1657C1C-30D8-4269-9481-6E299EFE176C}" type="presParOf" srcId="{023CC2E9-66A4-40DB-AEAC-B34F4F2C245B}" destId="{9B07C5A5-F798-4E00-B9A1-C64345DFBAD2}" srcOrd="2" destOrd="0" presId="urn:microsoft.com/office/officeart/2005/8/layout/radial1"/>
    <dgm:cxn modelId="{C39400CB-506C-436A-83DE-2F8D022BA9F2}" type="presParOf" srcId="{023CC2E9-66A4-40DB-AEAC-B34F4F2C245B}" destId="{9BAB008E-6324-4A60-B00C-4828BDE700D3}" srcOrd="3" destOrd="0" presId="urn:microsoft.com/office/officeart/2005/8/layout/radial1"/>
    <dgm:cxn modelId="{5E4AE48F-8DBA-4D0A-9ABC-B424701D0EFC}" type="presParOf" srcId="{9BAB008E-6324-4A60-B00C-4828BDE700D3}" destId="{8DF66E71-41B8-40DE-8F9A-36971EE08898}" srcOrd="0" destOrd="0" presId="urn:microsoft.com/office/officeart/2005/8/layout/radial1"/>
    <dgm:cxn modelId="{5BE86302-4727-4063-8920-B136D6CCF363}" type="presParOf" srcId="{023CC2E9-66A4-40DB-AEAC-B34F4F2C245B}" destId="{820154EA-1456-4F04-A54A-7F663FFA405F}" srcOrd="4" destOrd="0" presId="urn:microsoft.com/office/officeart/2005/8/layout/radial1"/>
    <dgm:cxn modelId="{CF90C5ED-D0AB-4DB4-A853-48FF7B05E59F}" type="presParOf" srcId="{023CC2E9-66A4-40DB-AEAC-B34F4F2C245B}" destId="{11F48F89-E817-4EF7-BC62-99F568C9C140}" srcOrd="5" destOrd="0" presId="urn:microsoft.com/office/officeart/2005/8/layout/radial1"/>
    <dgm:cxn modelId="{19223D28-9FFD-422E-B7EE-EA3A08D9C6B4}" type="presParOf" srcId="{11F48F89-E817-4EF7-BC62-99F568C9C140}" destId="{14D670BF-D77D-4CC0-A5B7-7E7B40394FE2}" srcOrd="0" destOrd="0" presId="urn:microsoft.com/office/officeart/2005/8/layout/radial1"/>
    <dgm:cxn modelId="{7BAAFA46-F29B-4633-994F-414933A6A0DF}" type="presParOf" srcId="{023CC2E9-66A4-40DB-AEAC-B34F4F2C245B}" destId="{815985C7-CD7E-47D8-A57D-D312D609F194}" srcOrd="6" destOrd="0" presId="urn:microsoft.com/office/officeart/2005/8/layout/radial1"/>
    <dgm:cxn modelId="{5B7865EE-2D5E-423E-8653-5B78DD37A8A1}" type="presParOf" srcId="{023CC2E9-66A4-40DB-AEAC-B34F4F2C245B}" destId="{85067877-B75E-4540-93CB-230C43E7E915}" srcOrd="7" destOrd="0" presId="urn:microsoft.com/office/officeart/2005/8/layout/radial1"/>
    <dgm:cxn modelId="{40357709-CC3C-4450-92D4-FFBA81385D9D}" type="presParOf" srcId="{85067877-B75E-4540-93CB-230C43E7E915}" destId="{D7F0BC87-EF06-4189-8407-4D8FC05B77D5}" srcOrd="0" destOrd="0" presId="urn:microsoft.com/office/officeart/2005/8/layout/radial1"/>
    <dgm:cxn modelId="{5CD20C16-1CF8-4527-97BB-6AD647792687}" type="presParOf" srcId="{023CC2E9-66A4-40DB-AEAC-B34F4F2C245B}" destId="{31F09A57-9914-42C7-A61C-380CF544C4FD}" srcOrd="8" destOrd="0" presId="urn:microsoft.com/office/officeart/2005/8/layout/radial1"/>
    <dgm:cxn modelId="{4D50695E-22D4-4933-8D2A-4FF00BBC5630}" type="presParOf" srcId="{023CC2E9-66A4-40DB-AEAC-B34F4F2C245B}" destId="{8F8036A9-F7AB-4BD3-82D5-6334BC35B816}" srcOrd="9" destOrd="0" presId="urn:microsoft.com/office/officeart/2005/8/layout/radial1"/>
    <dgm:cxn modelId="{2CA6D72D-B90F-4B13-87E7-DDC4FA8F9B7B}" type="presParOf" srcId="{8F8036A9-F7AB-4BD3-82D5-6334BC35B816}" destId="{788CDAF5-6B82-4F4F-BD8A-5CAC04F53B16}" srcOrd="0" destOrd="0" presId="urn:microsoft.com/office/officeart/2005/8/layout/radial1"/>
    <dgm:cxn modelId="{3711AD6F-2EBF-4638-A6CB-C19E6618176C}" type="presParOf" srcId="{023CC2E9-66A4-40DB-AEAC-B34F4F2C245B}" destId="{A8F440DF-EA74-4CFC-996A-8F177AC4843A}" srcOrd="10" destOrd="0" presId="urn:microsoft.com/office/officeart/2005/8/layout/radial1"/>
    <dgm:cxn modelId="{2D3ED1A1-BCD2-4F00-8DB4-0FE1DBD5D740}" type="presParOf" srcId="{023CC2E9-66A4-40DB-AEAC-B34F4F2C245B}" destId="{EB1E7B55-7FE8-47C7-ABA0-E8A079BAEFB9}" srcOrd="11" destOrd="0" presId="urn:microsoft.com/office/officeart/2005/8/layout/radial1"/>
    <dgm:cxn modelId="{E24BCC9F-B3AC-4C18-8DD3-9D9443E69C53}" type="presParOf" srcId="{EB1E7B55-7FE8-47C7-ABA0-E8A079BAEFB9}" destId="{FA283908-64D1-4969-9D95-83B9AA7005C2}" srcOrd="0" destOrd="0" presId="urn:microsoft.com/office/officeart/2005/8/layout/radial1"/>
    <dgm:cxn modelId="{0B46AC3E-C68A-4FBD-A63E-E742CB7FCA3A}" type="presParOf" srcId="{023CC2E9-66A4-40DB-AEAC-B34F4F2C245B}" destId="{A796D93F-C9EA-40E5-AAC4-3D0C9235A74C}" srcOrd="12" destOrd="0" presId="urn:microsoft.com/office/officeart/2005/8/layout/radial1"/>
    <dgm:cxn modelId="{B585812E-C273-4526-B516-FC87693731A6}" type="presParOf" srcId="{023CC2E9-66A4-40DB-AEAC-B34F4F2C245B}" destId="{22378DB2-1E14-48D7-8D66-A8B4C25505B1}" srcOrd="13" destOrd="0" presId="urn:microsoft.com/office/officeart/2005/8/layout/radial1"/>
    <dgm:cxn modelId="{CC0C9762-6143-4179-A373-B2413EA745E3}" type="presParOf" srcId="{22378DB2-1E14-48D7-8D66-A8B4C25505B1}" destId="{60115F17-7898-4E62-9BE5-571B36B1DCD9}" srcOrd="0" destOrd="0" presId="urn:microsoft.com/office/officeart/2005/8/layout/radial1"/>
    <dgm:cxn modelId="{897DBB16-2AB8-438E-9547-2C956C52CB19}" type="presParOf" srcId="{023CC2E9-66A4-40DB-AEAC-B34F4F2C245B}" destId="{0A9E92C1-A5A0-4895-8827-7E09AAB0D51C}" srcOrd="14" destOrd="0" presId="urn:microsoft.com/office/officeart/2005/8/layout/radial1"/>
    <dgm:cxn modelId="{F12D4612-63C4-4193-A4BF-0ABB9899BC47}" type="presParOf" srcId="{023CC2E9-66A4-40DB-AEAC-B34F4F2C245B}" destId="{9BBBC9A9-ADAB-4DC5-A48A-AA8A7AF8C3D0}" srcOrd="15" destOrd="0" presId="urn:microsoft.com/office/officeart/2005/8/layout/radial1"/>
    <dgm:cxn modelId="{6378AF6E-797E-48BE-8D94-BDA1F530FE01}" type="presParOf" srcId="{9BBBC9A9-ADAB-4DC5-A48A-AA8A7AF8C3D0}" destId="{60FD0F5D-036B-4D10-8EE2-1612C5F38B97}" srcOrd="0" destOrd="0" presId="urn:microsoft.com/office/officeart/2005/8/layout/radial1"/>
    <dgm:cxn modelId="{1CD2C44A-33B4-4181-BB8D-AF390988DF8C}" type="presParOf" srcId="{023CC2E9-66A4-40DB-AEAC-B34F4F2C245B}" destId="{394AFDE7-FBF4-42D9-9FD6-04E92B0A81C3}" srcOrd="16" destOrd="0" presId="urn:microsoft.com/office/officeart/2005/8/layout/radial1"/>
    <dgm:cxn modelId="{6D5D9376-6DAC-4FEB-824A-3A0AF25B86E6}" type="presParOf" srcId="{023CC2E9-66A4-40DB-AEAC-B34F4F2C245B}" destId="{5397FACC-8FC8-441D-892B-64F5F883AA19}" srcOrd="17" destOrd="0" presId="urn:microsoft.com/office/officeart/2005/8/layout/radial1"/>
    <dgm:cxn modelId="{8D411D72-4251-4450-9E9C-85A65EDC6BE2}" type="presParOf" srcId="{5397FACC-8FC8-441D-892B-64F5F883AA19}" destId="{215C1A31-746E-4FEE-B8CB-DEEFF828B3FF}" srcOrd="0" destOrd="0" presId="urn:microsoft.com/office/officeart/2005/8/layout/radial1"/>
    <dgm:cxn modelId="{78B4D524-33A3-458F-B965-3588756D7375}" type="presParOf" srcId="{023CC2E9-66A4-40DB-AEAC-B34F4F2C245B}" destId="{8469FD67-D12E-472F-ADBD-A4AB384AD2BD}" srcOrd="18" destOrd="0" presId="urn:microsoft.com/office/officeart/2005/8/layout/radial1"/>
    <dgm:cxn modelId="{3B8091E1-3BB7-4852-8469-56DFC78F4849}" type="presParOf" srcId="{023CC2E9-66A4-40DB-AEAC-B34F4F2C245B}" destId="{68BA6501-A2EA-4FFD-A78D-9AF60DA607D2}" srcOrd="19" destOrd="0" presId="urn:microsoft.com/office/officeart/2005/8/layout/radial1"/>
    <dgm:cxn modelId="{868A5C91-4839-4F78-83FA-54A4917735F6}" type="presParOf" srcId="{68BA6501-A2EA-4FFD-A78D-9AF60DA607D2}" destId="{E2A60F4F-F373-49C9-A3B7-DF28B0893511}" srcOrd="0" destOrd="0" presId="urn:microsoft.com/office/officeart/2005/8/layout/radial1"/>
    <dgm:cxn modelId="{90FB50DE-EFED-45D0-BEFA-CD6A7D2F4DA1}" type="presParOf" srcId="{023CC2E9-66A4-40DB-AEAC-B34F4F2C245B}" destId="{86D1692D-31E1-4371-ABD0-DFE44EA20C5A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CC95C-329E-4AE3-BF68-B9881554887E}">
      <dsp:nvSpPr>
        <dsp:cNvPr id="0" name=""/>
        <dsp:cNvSpPr/>
      </dsp:nvSpPr>
      <dsp:spPr>
        <a:xfrm>
          <a:off x="2971801" y="2005008"/>
          <a:ext cx="1676396" cy="1652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Sustainability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Transdiciplinarity</a:t>
          </a:r>
          <a:endParaRPr kumimoji="0" lang="en-US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Systems Thinking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GLOBAL CHANGE</a:t>
          </a:r>
        </a:p>
      </dsp:txBody>
      <dsp:txXfrm>
        <a:off x="2971801" y="2005008"/>
        <a:ext cx="1676396" cy="1652595"/>
      </dsp:txXfrm>
    </dsp:sp>
    <dsp:sp modelId="{242B9105-F319-4744-B522-3080C7BDE18C}">
      <dsp:nvSpPr>
        <dsp:cNvPr id="0" name=""/>
        <dsp:cNvSpPr/>
      </dsp:nvSpPr>
      <dsp:spPr>
        <a:xfrm rot="16200000">
          <a:off x="3357151" y="1539428"/>
          <a:ext cx="905696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905696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787357" y="1529518"/>
        <a:ext cx="45284" cy="45284"/>
      </dsp:txXfrm>
    </dsp:sp>
    <dsp:sp modelId="{9B07C5A5-F798-4E00-B9A1-C64345DFBAD2}">
      <dsp:nvSpPr>
        <dsp:cNvPr id="0" name=""/>
        <dsp:cNvSpPr/>
      </dsp:nvSpPr>
      <dsp:spPr>
        <a:xfrm>
          <a:off x="3271021" y="21354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Roadmaps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(DA)1/5, 1/8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(RH)1/10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(TG)1/12</a:t>
          </a:r>
        </a:p>
      </dsp:txBody>
      <dsp:txXfrm>
        <a:off x="3271021" y="21354"/>
        <a:ext cx="1077957" cy="1077957"/>
      </dsp:txXfrm>
    </dsp:sp>
    <dsp:sp modelId="{9BAB008E-6324-4A60-B00C-4828BDE700D3}">
      <dsp:nvSpPr>
        <dsp:cNvPr id="0" name=""/>
        <dsp:cNvSpPr/>
      </dsp:nvSpPr>
      <dsp:spPr>
        <a:xfrm rot="18360000">
          <a:off x="4112233" y="1782084"/>
          <a:ext cx="90164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901642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360000">
        <a:off x="4540513" y="1772274"/>
        <a:ext cx="45082" cy="45082"/>
      </dsp:txXfrm>
    </dsp:sp>
    <dsp:sp modelId="{820154EA-1456-4F04-A54A-7F663FFA405F}">
      <dsp:nvSpPr>
        <dsp:cNvPr id="0" name=""/>
        <dsp:cNvSpPr/>
      </dsp:nvSpPr>
      <dsp:spPr>
        <a:xfrm>
          <a:off x="4605865" y="455071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Systems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Sustainability</a:t>
          </a: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(TG) 1/17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and 1/19</a:t>
          </a:r>
        </a:p>
      </dsp:txBody>
      <dsp:txXfrm>
        <a:off x="4605865" y="455071"/>
        <a:ext cx="1077957" cy="1077957"/>
      </dsp:txXfrm>
    </dsp:sp>
    <dsp:sp modelId="{11F48F89-E817-4EF7-BC62-99F568C9C140}">
      <dsp:nvSpPr>
        <dsp:cNvPr id="0" name=""/>
        <dsp:cNvSpPr/>
      </dsp:nvSpPr>
      <dsp:spPr>
        <a:xfrm rot="20520000">
          <a:off x="4584170" y="2421637"/>
          <a:ext cx="894954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894954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20000">
        <a:off x="5009274" y="2411995"/>
        <a:ext cx="44747" cy="44747"/>
      </dsp:txXfrm>
    </dsp:sp>
    <dsp:sp modelId="{815985C7-CD7E-47D8-A57D-D312D609F194}">
      <dsp:nvSpPr>
        <dsp:cNvPr id="0" name=""/>
        <dsp:cNvSpPr/>
      </dsp:nvSpPr>
      <dsp:spPr>
        <a:xfrm>
          <a:off x="5430844" y="1590558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Adaptation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to </a:t>
          </a:r>
          <a:r>
            <a:rPr kumimoji="0" lang="en-US" sz="9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Appropria-tion</a:t>
          </a: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of Nature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 1/22-26 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(RH) 1/26-1/31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</a:p>
      </dsp:txBody>
      <dsp:txXfrm>
        <a:off x="5430844" y="1590558"/>
        <a:ext cx="1077957" cy="1077957"/>
      </dsp:txXfrm>
    </dsp:sp>
    <dsp:sp modelId="{85067877-B75E-4540-93CB-230C43E7E915}">
      <dsp:nvSpPr>
        <dsp:cNvPr id="0" name=""/>
        <dsp:cNvSpPr/>
      </dsp:nvSpPr>
      <dsp:spPr>
        <a:xfrm rot="1080000">
          <a:off x="4584170" y="3215512"/>
          <a:ext cx="894954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894954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">
        <a:off x="5009274" y="3205870"/>
        <a:ext cx="44747" cy="44747"/>
      </dsp:txXfrm>
    </dsp:sp>
    <dsp:sp modelId="{31F09A57-9914-42C7-A61C-380CF544C4FD}">
      <dsp:nvSpPr>
        <dsp:cNvPr id="0" name=""/>
        <dsp:cNvSpPr/>
      </dsp:nvSpPr>
      <dsp:spPr>
        <a:xfrm>
          <a:off x="5430844" y="2994097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Colonialism to modern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Resource Depletion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 2/9-2/14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(RH) 2/16-2/23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430844" y="2994097"/>
        <a:ext cx="1077957" cy="1077957"/>
      </dsp:txXfrm>
    </dsp:sp>
    <dsp:sp modelId="{8F8036A9-F7AB-4BD3-82D5-6334BC35B816}">
      <dsp:nvSpPr>
        <dsp:cNvPr id="0" name=""/>
        <dsp:cNvSpPr/>
      </dsp:nvSpPr>
      <dsp:spPr>
        <a:xfrm rot="3240000">
          <a:off x="4112233" y="3855065"/>
          <a:ext cx="90164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901642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4540513" y="3845256"/>
        <a:ext cx="45082" cy="45082"/>
      </dsp:txXfrm>
    </dsp:sp>
    <dsp:sp modelId="{A8F440DF-EA74-4CFC-996A-8F177AC4843A}">
      <dsp:nvSpPr>
        <dsp:cNvPr id="0" name=""/>
        <dsp:cNvSpPr/>
      </dsp:nvSpPr>
      <dsp:spPr>
        <a:xfrm>
          <a:off x="4605865" y="4129583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605865" y="4129583"/>
        <a:ext cx="1077957" cy="1077957"/>
      </dsp:txXfrm>
    </dsp:sp>
    <dsp:sp modelId="{EB1E7B55-7FE8-47C7-ABA0-E8A079BAEFB9}">
      <dsp:nvSpPr>
        <dsp:cNvPr id="0" name=""/>
        <dsp:cNvSpPr/>
      </dsp:nvSpPr>
      <dsp:spPr>
        <a:xfrm rot="5400000">
          <a:off x="3357151" y="4097720"/>
          <a:ext cx="905696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905696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3787357" y="4087809"/>
        <a:ext cx="45284" cy="45284"/>
      </dsp:txXfrm>
    </dsp:sp>
    <dsp:sp modelId="{A796D93F-C9EA-40E5-AAC4-3D0C9235A74C}">
      <dsp:nvSpPr>
        <dsp:cNvPr id="0" name=""/>
        <dsp:cNvSpPr/>
      </dsp:nvSpPr>
      <dsp:spPr>
        <a:xfrm>
          <a:off x="3271021" y="4563300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Climate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Change: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Mechanisms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And Impacts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9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VDP</a:t>
          </a: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 3/12,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3/14, 3/16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271021" y="4563300"/>
        <a:ext cx="1077957" cy="1077957"/>
      </dsp:txXfrm>
    </dsp:sp>
    <dsp:sp modelId="{22378DB2-1E14-48D7-8D66-A8B4C25505B1}">
      <dsp:nvSpPr>
        <dsp:cNvPr id="0" name=""/>
        <dsp:cNvSpPr/>
      </dsp:nvSpPr>
      <dsp:spPr>
        <a:xfrm rot="7560000">
          <a:off x="2606124" y="3855065"/>
          <a:ext cx="90164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901642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560000">
        <a:off x="3034404" y="3845256"/>
        <a:ext cx="45082" cy="45082"/>
      </dsp:txXfrm>
    </dsp:sp>
    <dsp:sp modelId="{0A9E92C1-A5A0-4895-8827-7E09AAB0D51C}">
      <dsp:nvSpPr>
        <dsp:cNvPr id="0" name=""/>
        <dsp:cNvSpPr/>
      </dsp:nvSpPr>
      <dsp:spPr>
        <a:xfrm>
          <a:off x="1936176" y="4129583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Biodiversity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Conservation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(DA)3/21 and 3/23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(RH) 3/26</a:t>
          </a:r>
        </a:p>
      </dsp:txBody>
      <dsp:txXfrm>
        <a:off x="1936176" y="4129583"/>
        <a:ext cx="1077957" cy="1077957"/>
      </dsp:txXfrm>
    </dsp:sp>
    <dsp:sp modelId="{9BBBC9A9-ADAB-4DC5-A48A-AA8A7AF8C3D0}">
      <dsp:nvSpPr>
        <dsp:cNvPr id="0" name=""/>
        <dsp:cNvSpPr/>
      </dsp:nvSpPr>
      <dsp:spPr>
        <a:xfrm rot="9720000">
          <a:off x="2140874" y="3215512"/>
          <a:ext cx="894954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894954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720000">
        <a:off x="2565977" y="3205870"/>
        <a:ext cx="44747" cy="44747"/>
      </dsp:txXfrm>
    </dsp:sp>
    <dsp:sp modelId="{394AFDE7-FBF4-42D9-9FD6-04E92B0A81C3}">
      <dsp:nvSpPr>
        <dsp:cNvPr id="0" name=""/>
        <dsp:cNvSpPr/>
      </dsp:nvSpPr>
      <dsp:spPr>
        <a:xfrm>
          <a:off x="1111197" y="2994097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Global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Connectivity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And Density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(TG) 3/28, 3/30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111197" y="2994097"/>
        <a:ext cx="1077957" cy="1077957"/>
      </dsp:txXfrm>
    </dsp:sp>
    <dsp:sp modelId="{5397FACC-8FC8-441D-892B-64F5F883AA19}">
      <dsp:nvSpPr>
        <dsp:cNvPr id="0" name=""/>
        <dsp:cNvSpPr/>
      </dsp:nvSpPr>
      <dsp:spPr>
        <a:xfrm rot="11880000">
          <a:off x="2140874" y="2421637"/>
          <a:ext cx="894954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894954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2565977" y="2411995"/>
        <a:ext cx="44747" cy="44747"/>
      </dsp:txXfrm>
    </dsp:sp>
    <dsp:sp modelId="{8469FD67-D12E-472F-ADBD-A4AB384AD2BD}">
      <dsp:nvSpPr>
        <dsp:cNvPr id="0" name=""/>
        <dsp:cNvSpPr/>
      </dsp:nvSpPr>
      <dsp:spPr>
        <a:xfrm>
          <a:off x="1111197" y="1590558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Global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Health</a:t>
          </a:r>
          <a:endParaRPr kumimoji="0" lang="en-US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(DA) 4/2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(RH) 4/4</a:t>
          </a:r>
        </a:p>
      </dsp:txBody>
      <dsp:txXfrm>
        <a:off x="1111197" y="1590558"/>
        <a:ext cx="1077957" cy="1077957"/>
      </dsp:txXfrm>
    </dsp:sp>
    <dsp:sp modelId="{68BA6501-A2EA-4FFD-A78D-9AF60DA607D2}">
      <dsp:nvSpPr>
        <dsp:cNvPr id="0" name=""/>
        <dsp:cNvSpPr/>
      </dsp:nvSpPr>
      <dsp:spPr>
        <a:xfrm rot="14040000">
          <a:off x="2606124" y="1782084"/>
          <a:ext cx="90164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901642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040000">
        <a:off x="3034404" y="1772274"/>
        <a:ext cx="45082" cy="45082"/>
      </dsp:txXfrm>
    </dsp:sp>
    <dsp:sp modelId="{86D1692D-31E1-4371-ABD0-DFE44EA20C5A}">
      <dsp:nvSpPr>
        <dsp:cNvPr id="0" name=""/>
        <dsp:cNvSpPr/>
      </dsp:nvSpPr>
      <dsp:spPr>
        <a:xfrm>
          <a:off x="1936176" y="455071"/>
          <a:ext cx="1077957" cy="107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Velocity,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Scarcity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Inequality,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Extremity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(TG) 4/6-4-16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936176" y="455071"/>
        <a:ext cx="1077957" cy="1077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Header Placeholder 19457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2103DC-8C89-43BB-8571-7C97C8887B83}" type="datetimeFigureOut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10244" name="Slide Image Placeholder 1945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Footer Placeholder 19461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EEDD2FC-F9EF-410A-8204-5D3D8E861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Franz Josef glacier in NZ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DACE74-CD6C-4ACF-A8DB-FD86229CF77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854D214-41C2-4F36-B7C0-38ECDB4A678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7106" name="Rectangle 4710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47107" name="Rectangle 4710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5D1CA-0D87-4E12-892F-83B8597AB769}" type="slidenum">
              <a:rPr lang="en-US">
                <a:solidFill>
                  <a:prstClr val="black"/>
                </a:solidFill>
                <a:latin typeface="Arial" charset="0"/>
                <a:cs typeface="+mn-cs"/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Faculty, not wheel spins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23E7-5AEA-4136-8BCF-13ADBE967A6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6107-3C2C-4807-AFE4-E76C71AA637B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06C2-AB88-403B-9520-AD1CB528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 rtlCol="0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8FE7A71-E293-48BD-992D-83EB671389C1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8C59-35C2-4C8F-ADA2-4782EDB0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86B4-64AC-4974-A7FC-F48B8F47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04B0-F61A-4921-9510-A263CF713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C7CB-04B4-4A09-AB4E-6A2037BD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C86F4-A2B1-48B0-83D3-484EBDFBF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09C5-DB8D-479A-9CAA-32B267803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5206-5844-47D6-962A-33B3F6948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B655-28A7-450B-AA7D-250AC17B5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5123-05FD-4F11-A02C-BDF673F35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D1F61-1CF5-4F33-A431-D4C53D7CE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FA3E-808E-43FC-8F2C-D3EA13277F8C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FAF3-30CF-4CBE-AADA-882E6AEDF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18FE-577A-4D4B-AD92-DC84A2AD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6202-9038-410D-AA0E-AAA3FC5FC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6FC6A-EFBF-4B4F-B304-8D44568D9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B55E-6105-495C-BDA8-CE25D85C0602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B2B5-B99B-4D5A-B7ED-F9DBB6D88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BE0D-5C31-43B6-9F1A-2D43144430E9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E116-AC74-496C-BAEF-E75110D85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ACF1-A1F1-486C-85B1-80A5E74E214A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CA6B-8D3E-4FC8-AE21-6951311C7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FCAF-E843-477D-A621-1E04243E2F7E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1C6B-B99D-482A-BC6F-F40B50E57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B001-A78C-4618-A1CE-3DDD96F55208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7DAC-E178-44B2-A902-3633DDC2A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938FF-6300-47CA-81D4-B9D0FD988614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297D-4A85-4D7C-8E7B-97CC712E5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8BB7-8F66-411A-B19B-6DE027C5332A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1BE2-ADAC-4DC1-BB75-C93B7FB58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5561193-79EF-4C77-9CF1-63E6E53F4F14}" type="datetime1">
              <a:rPr lang="en-US"/>
              <a:pPr>
                <a:defRPr/>
              </a:pPr>
              <a:t>9/8/2009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A8CBE61-540C-4166-90EC-E538A967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707" r:id="rId10"/>
  </p:sldLayoutIdLst>
  <p:transition spd="med">
    <p:fade/>
  </p:transition>
  <p:hf hdr="0" ft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0000"/>
          </a:solidFill>
          <a:latin typeface="Arial"/>
          <a:ea typeface="Arial"/>
          <a:cs typeface="Arial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/>
          <a:cs typeface="Arial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/>
          <a:cs typeface="Arial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/>
          <a:cs typeface="Arial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/>
          <a:cs typeface="Arial"/>
        </a:defRPr>
      </a:lvl5pPr>
      <a:lvl6pPr marL="800100" indent="-342900" algn="ctr" defTabSz="-13873163" eaLnBrk="0" fontAlgn="base" hangingPunct="0">
        <a:spcBef>
          <a:spcPct val="0"/>
        </a:spcBef>
        <a:spcAft>
          <a:spcPct val="0"/>
        </a:spcAft>
        <a:defRPr sz="3200">
          <a:solidFill>
            <a:srgbClr val="FF0000">
              <a:alpha val="100000"/>
            </a:srgbClr>
          </a:solidFill>
          <a:latin typeface="Arial"/>
          <a:cs typeface="Arial"/>
        </a:defRPr>
      </a:lvl6pPr>
      <a:lvl7pPr marL="1257300" indent="-342900" algn="ctr" defTabSz="-13873163" eaLnBrk="0" fontAlgn="base" hangingPunct="0">
        <a:spcBef>
          <a:spcPct val="0"/>
        </a:spcBef>
        <a:spcAft>
          <a:spcPct val="0"/>
        </a:spcAft>
        <a:defRPr sz="3200">
          <a:solidFill>
            <a:srgbClr val="FF0000">
              <a:alpha val="100000"/>
            </a:srgbClr>
          </a:solidFill>
          <a:latin typeface="Arial"/>
          <a:cs typeface="Arial"/>
        </a:defRPr>
      </a:lvl7pPr>
      <a:lvl8pPr marL="1714500" indent="-342900" algn="ctr" defTabSz="-13873163" eaLnBrk="0" fontAlgn="base" hangingPunct="0">
        <a:spcBef>
          <a:spcPct val="0"/>
        </a:spcBef>
        <a:spcAft>
          <a:spcPct val="0"/>
        </a:spcAft>
        <a:defRPr sz="3200">
          <a:solidFill>
            <a:srgbClr val="FF0000">
              <a:alpha val="100000"/>
            </a:srgbClr>
          </a:solidFill>
          <a:latin typeface="Arial"/>
          <a:cs typeface="Arial"/>
        </a:defRPr>
      </a:lvl8pPr>
      <a:lvl9pPr marL="2171700" indent="-342900" algn="ctr" defTabSz="-13873163" eaLnBrk="0" fontAlgn="base" hangingPunct="0">
        <a:spcBef>
          <a:spcPct val="0"/>
        </a:spcBef>
        <a:spcAft>
          <a:spcPct val="0"/>
        </a:spcAft>
        <a:defRPr sz="3200">
          <a:solidFill>
            <a:srgbClr val="FF0000">
              <a:alpha val="100000"/>
            </a:srgbClr>
          </a:solidFill>
          <a:latin typeface="Arial"/>
          <a:cs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Arial"/>
          <a:cs typeface="Arial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Arial"/>
          <a:cs typeface="Arial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Arial"/>
          <a:cs typeface="Arial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Arial"/>
          <a:cs typeface="Arial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292D631-D598-4307-9BF7-4AD40AB0E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geopad.org/" TargetMode="External"/><Relationship Id="rId3" Type="http://schemas.openxmlformats.org/officeDocument/2006/relationships/hyperlink" Target="http://www.globalchange.umich.edu/Ben" TargetMode="External"/><Relationship Id="rId7" Type="http://schemas.openxmlformats.org/officeDocument/2006/relationships/hyperlink" Target="http://geopocke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lobalchange.umich.edu/" TargetMode="External"/><Relationship Id="rId5" Type="http://schemas.openxmlformats.org/officeDocument/2006/relationships/hyperlink" Target="mailto:globalchange@umich.edu" TargetMode="External"/><Relationship Id="rId4" Type="http://schemas.openxmlformats.org/officeDocument/2006/relationships/hyperlink" Target="mailto:vdpluijm@umich.edu" TargetMode="External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C:\Documents%20and%20Settings\Ben%20van%20der%20Pluijm\Desktop\Where%20is%20the%20love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49C7CC-18DD-45E1-A8F1-8F319471FA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5235" name="Text Placeholder 95234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>
            <a:noAutofit/>
          </a:bodyPr>
          <a:lstStyle/>
          <a:p>
            <a:pPr defTabSz="914400" eaLnBrk="1" hangingPunct="1">
              <a:buFont typeface="Arial" charset="0"/>
              <a:buNone/>
              <a:defRPr/>
            </a:pPr>
            <a:r>
              <a:rPr lang="en-US" sz="1800" b="1" dirty="0" smtClean="0">
                <a:cs typeface="Arial" charset="0"/>
              </a:rPr>
              <a:t>					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Ben van der Pluijm</a:t>
            </a: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800" dirty="0" smtClean="0">
                <a:cs typeface="Arial" charset="0"/>
              </a:rPr>
              <a:t>					</a:t>
            </a:r>
            <a:r>
              <a:rPr lang="en-US" sz="1800" dirty="0" smtClean="0">
                <a:cs typeface="Arial" charset="0"/>
              </a:rPr>
              <a:t>Bruce R. Clark Professor </a:t>
            </a:r>
            <a:r>
              <a:rPr lang="en-US" sz="1800" dirty="0" smtClean="0">
                <a:cs typeface="Arial" charset="0"/>
              </a:rPr>
              <a:t>of </a:t>
            </a:r>
            <a:r>
              <a:rPr lang="en-US" sz="1800" dirty="0" smtClean="0">
                <a:cs typeface="Arial" charset="0"/>
              </a:rPr>
              <a:t>Geology</a:t>
            </a:r>
            <a:endParaRPr lang="en-US" sz="1800" dirty="0" smtClean="0"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800" dirty="0" smtClean="0">
                <a:cs typeface="Arial" charset="0"/>
              </a:rPr>
              <a:t>					Professor of the Environment</a:t>
            </a: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800" dirty="0" smtClean="0">
                <a:cs typeface="Arial" charset="0"/>
              </a:rPr>
              <a:t>					Director Global Change Program</a:t>
            </a: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400" dirty="0" smtClean="0">
                <a:cs typeface="Arial" charset="0"/>
              </a:rPr>
              <a:t>					</a:t>
            </a:r>
            <a:r>
              <a:rPr lang="en-US" sz="1400" dirty="0" smtClean="0">
                <a:cs typeface="Arial" charset="0"/>
                <a:hlinkClick r:id="rId3"/>
              </a:rPr>
              <a:t>www.globalchange.umich.edu/Ben</a:t>
            </a:r>
            <a:endParaRPr lang="en-US" sz="1400" dirty="0" smtClean="0"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400" dirty="0" smtClean="0">
                <a:cs typeface="Arial" charset="0"/>
              </a:rPr>
              <a:t>					</a:t>
            </a:r>
            <a:r>
              <a:rPr lang="en-US" sz="1400" dirty="0" smtClean="0">
                <a:cs typeface="Arial" charset="0"/>
                <a:hlinkClick r:id="rId4"/>
              </a:rPr>
              <a:t>vdpluijm@umich.edu</a:t>
            </a:r>
            <a:r>
              <a:rPr lang="en-US" sz="1400" dirty="0" smtClean="0">
                <a:cs typeface="Arial" charset="0"/>
              </a:rPr>
              <a:t> or </a:t>
            </a:r>
            <a:r>
              <a:rPr lang="en-US" sz="1400" dirty="0" smtClean="0">
                <a:cs typeface="Arial" charset="0"/>
                <a:hlinkClick r:id="rId5"/>
              </a:rPr>
              <a:t>globalchange@umich.edu</a:t>
            </a:r>
            <a:r>
              <a:rPr lang="en-US" sz="1400" dirty="0" smtClean="0">
                <a:cs typeface="Arial" charset="0"/>
              </a:rPr>
              <a:t> </a:t>
            </a:r>
          </a:p>
          <a:p>
            <a:pPr defTabSz="914400" eaLnBrk="1" hangingPunct="1">
              <a:buFont typeface="Arial" charset="0"/>
              <a:buNone/>
              <a:defRPr/>
            </a:pPr>
            <a:endParaRPr lang="en-US" sz="1200" dirty="0" smtClean="0"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endParaRPr lang="en-US" sz="1200" dirty="0" smtClean="0"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endParaRPr lang="en-US" sz="1200" dirty="0" smtClean="0"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800" b="1" dirty="0" smtClean="0">
                <a:cs typeface="Arial" charset="0"/>
              </a:rPr>
              <a:t>Research: Structural Geology</a:t>
            </a:r>
            <a:endParaRPr lang="en-US" sz="1800" i="1" dirty="0" smtClean="0"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400" i="1" dirty="0" smtClean="0">
                <a:cs typeface="Arial" charset="0"/>
              </a:rPr>
              <a:t>field areas: </a:t>
            </a:r>
            <a:r>
              <a:rPr lang="en-US" sz="1400" dirty="0" smtClean="0">
                <a:cs typeface="Arial" charset="0"/>
              </a:rPr>
              <a:t>the northern Appalachians, the USA continental interior, North and South America’s Grenville, northern Spain’s Cantabria, East African Rift, US-Canadian Rockies, San Andreas (CA) and Alpine (NZ) faults. </a:t>
            </a: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400" i="1" dirty="0" smtClean="0">
                <a:cs typeface="Arial" charset="0"/>
              </a:rPr>
              <a:t>topical areas:</a:t>
            </a:r>
            <a:r>
              <a:rPr lang="en-US" sz="1400" dirty="0" smtClean="0">
                <a:cs typeface="Arial" charset="0"/>
              </a:rPr>
              <a:t> brittle and ductile faults, deep-crustal architecture, fault gouge and pseudotachylyte, </a:t>
            </a:r>
            <a:r>
              <a:rPr lang="en-US" sz="1400" dirty="0" err="1" smtClean="0">
                <a:cs typeface="Arial" charset="0"/>
              </a:rPr>
              <a:t>intraplate</a:t>
            </a:r>
            <a:r>
              <a:rPr lang="en-US" sz="1400" dirty="0" smtClean="0">
                <a:cs typeface="Arial" charset="0"/>
              </a:rPr>
              <a:t> stresses, </a:t>
            </a:r>
            <a:r>
              <a:rPr lang="en-US" sz="1400" dirty="0" err="1" smtClean="0">
                <a:cs typeface="Arial" charset="0"/>
              </a:rPr>
              <a:t>oroclines</a:t>
            </a:r>
            <a:r>
              <a:rPr lang="en-US" sz="1400" dirty="0" smtClean="0">
                <a:cs typeface="Arial" charset="0"/>
              </a:rPr>
              <a:t>, clay microstructures and textures, magnetic anisotropy, X-ray goniometry, </a:t>
            </a:r>
            <a:r>
              <a:rPr lang="en-US" sz="1400" dirty="0" err="1" smtClean="0">
                <a:cs typeface="Arial" charset="0"/>
              </a:rPr>
              <a:t>paleomagnetism</a:t>
            </a:r>
            <a:r>
              <a:rPr lang="en-US" sz="1400" dirty="0" smtClean="0">
                <a:cs typeface="Arial" charset="0"/>
              </a:rPr>
              <a:t>, geochronology, physical oceanography</a:t>
            </a:r>
            <a:br>
              <a:rPr lang="en-US" sz="1400" dirty="0" smtClean="0">
                <a:cs typeface="Arial" charset="0"/>
              </a:rPr>
            </a:br>
            <a:endParaRPr lang="en-US" sz="1400" b="1" dirty="0" smtClean="0"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800" b="1" dirty="0" smtClean="0">
                <a:cs typeface="Arial" charset="0"/>
              </a:rPr>
              <a:t>Teaching</a:t>
            </a:r>
            <a:endParaRPr lang="en-US" sz="1800" dirty="0" smtClean="0">
              <a:cs typeface="Arial" charset="0"/>
            </a:endParaRPr>
          </a:p>
          <a:p>
            <a:pPr defTabSz="914400" eaLnBrk="1" hangingPunct="1">
              <a:buFont typeface="Arial" charset="0"/>
              <a:buNone/>
              <a:defRPr/>
            </a:pPr>
            <a:r>
              <a:rPr lang="en-US" sz="1400" dirty="0" smtClean="0">
                <a:cs typeface="Arial" charset="0"/>
              </a:rPr>
              <a:t>Interdisciplinary undergraduate teaching (</a:t>
            </a:r>
            <a:r>
              <a:rPr lang="en-US" sz="1400" dirty="0" smtClean="0">
                <a:cs typeface="Arial" charset="0"/>
                <a:hlinkClick r:id="rId6"/>
              </a:rPr>
              <a:t>Global Change</a:t>
            </a:r>
            <a:r>
              <a:rPr lang="en-US" sz="1400" dirty="0" smtClean="0">
                <a:cs typeface="Arial" charset="0"/>
              </a:rPr>
              <a:t>), Environmental Geology, concentrator and graduate level specialty classes, IT-supported classroom education (</a:t>
            </a:r>
            <a:r>
              <a:rPr lang="en-US" sz="1400" u="sng" dirty="0" err="1" smtClean="0">
                <a:cs typeface="Arial" charset="0"/>
                <a:hlinkClick r:id="rId7"/>
              </a:rPr>
              <a:t>GeoPocket</a:t>
            </a:r>
            <a:r>
              <a:rPr lang="en-US" sz="1400" dirty="0" smtClean="0">
                <a:cs typeface="Arial" charset="0"/>
              </a:rPr>
              <a:t>), IT-supported field-based education (</a:t>
            </a:r>
            <a:r>
              <a:rPr lang="en-US" sz="1400" dirty="0" err="1" smtClean="0">
                <a:cs typeface="Arial" charset="0"/>
                <a:hlinkClick r:id="rId8"/>
              </a:rPr>
              <a:t>GeoPad</a:t>
            </a:r>
            <a:r>
              <a:rPr lang="en-US" sz="1400" dirty="0" smtClean="0">
                <a:cs typeface="Arial" charset="0"/>
              </a:rPr>
              <a:t>).</a:t>
            </a:r>
          </a:p>
        </p:txBody>
      </p:sp>
      <p:pic>
        <p:nvPicPr>
          <p:cNvPr id="5124" name="Rectangle 5123" descr="Franz Josef Glacier, NZ"/>
          <p:cNvPicPr>
            <a:picLocks noChangeAspect="1" noChangeArrowheads="1"/>
          </p:cNvPicPr>
          <p:nvPr/>
        </p:nvPicPr>
        <p:blipFill>
          <a:blip r:embed="rId9" cstate="print"/>
          <a:srcRect t="8279" r="10710"/>
          <a:stretch>
            <a:fillRect/>
          </a:stretch>
        </p:blipFill>
        <p:spPr bwMode="auto">
          <a:xfrm>
            <a:off x="474663" y="317500"/>
            <a:ext cx="364172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tangle 8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45831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8193"/>
          <p:cNvSpPr txBox="1">
            <a:spLocks noChangeArrowheads="1"/>
          </p:cNvSpPr>
          <p:nvPr/>
        </p:nvSpPr>
        <p:spPr bwMode="auto">
          <a:xfrm>
            <a:off x="5562600" y="1371600"/>
            <a:ext cx="3200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/>
            <a:r>
              <a:rPr lang="en-US" sz="2000" b="1" dirty="0"/>
              <a:t>We discuss ....</a:t>
            </a:r>
          </a:p>
          <a:p>
            <a:pPr marL="225425" indent="-225425"/>
            <a:endParaRPr lang="en-US" sz="2000" b="1" dirty="0"/>
          </a:p>
          <a:p>
            <a:pPr marL="225425" indent="-225425">
              <a:buFontTx/>
              <a:buChar char="•"/>
            </a:pPr>
            <a:r>
              <a:rPr lang="en-US" sz="2000" dirty="0"/>
              <a:t>Evidence and age of the Big Bang </a:t>
            </a:r>
            <a:br>
              <a:rPr lang="en-US" sz="2000" dirty="0"/>
            </a:br>
            <a:endParaRPr lang="en-US" sz="2000" dirty="0"/>
          </a:p>
          <a:p>
            <a:pPr marL="225425" indent="-225425">
              <a:buFontTx/>
              <a:buChar char="•"/>
            </a:pPr>
            <a:r>
              <a:rPr lang="en-US" sz="2000" dirty="0"/>
              <a:t>About electromagnetic radiation (“light”)</a:t>
            </a:r>
            <a:br>
              <a:rPr lang="en-US" sz="2000" dirty="0"/>
            </a:br>
            <a:endParaRPr lang="en-US" sz="2000" dirty="0"/>
          </a:p>
          <a:p>
            <a:pPr marL="225425" indent="-225425">
              <a:buFontTx/>
              <a:buChar char="•"/>
            </a:pPr>
            <a:r>
              <a:rPr lang="en-US" sz="2000" dirty="0" smtClean="0"/>
              <a:t>Fundamentals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of energy </a:t>
            </a:r>
            <a:endParaRPr lang="en-US" sz="2000" dirty="0" smtClean="0"/>
          </a:p>
          <a:p>
            <a:pPr marL="225425" indent="-225425">
              <a:buFontTx/>
              <a:buChar char="•"/>
            </a:pPr>
            <a:endParaRPr lang="en-US" sz="2000" dirty="0" smtClean="0"/>
          </a:p>
          <a:p>
            <a:pPr marL="225425" indent="-225425">
              <a:buFontTx/>
              <a:buChar char="•"/>
            </a:pPr>
            <a:r>
              <a:rPr lang="en-US" sz="2000" dirty="0" smtClean="0"/>
              <a:t>Matter (elements)</a:t>
            </a:r>
            <a:endParaRPr lang="en-US" sz="2000" dirty="0"/>
          </a:p>
          <a:p>
            <a:pPr marL="225425" indent="-225425">
              <a:buFontTx/>
              <a:buChar char="•"/>
            </a:pPr>
            <a:endParaRPr lang="en-US" sz="2000" dirty="0"/>
          </a:p>
          <a:p>
            <a:pPr marL="225425" indent="-225425">
              <a:buFontTx/>
              <a:buChar char="•"/>
            </a:pPr>
            <a:r>
              <a:rPr lang="en-US" sz="2000" dirty="0" smtClean="0"/>
              <a:t>Solar system and Early History of Earth</a:t>
            </a:r>
            <a:endParaRPr lang="en-US" sz="2000" dirty="0"/>
          </a:p>
        </p:txBody>
      </p:sp>
      <p:sp>
        <p:nvSpPr>
          <p:cNvPr id="4100" name="Title 40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 eaLnBrk="1" hangingPunct="1"/>
            <a:r>
              <a:rPr lang="en-US" sz="2800" dirty="0" smtClean="0"/>
              <a:t>The </a:t>
            </a:r>
            <a:r>
              <a:rPr lang="en-US" sz="2800" dirty="0" smtClean="0"/>
              <a:t>Universe and Stuff (start of term)</a:t>
            </a:r>
            <a:endParaRPr lang="en-US" sz="2800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553200" cy="5635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World </a:t>
            </a:r>
            <a:r>
              <a:rPr lang="en-US" dirty="0" smtClean="0">
                <a:latin typeface="Arial" charset="0"/>
                <a:cs typeface="Arial" charset="0"/>
              </a:rPr>
              <a:t>of Hazards (end of term)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086600" y="4648200"/>
            <a:ext cx="1935163" cy="2746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http://www.munichre.com/</a:t>
            </a:r>
          </a:p>
        </p:txBody>
      </p:sp>
      <p:pic>
        <p:nvPicPr>
          <p:cNvPr id="194566" name="Where is the lo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40" fill="hold"/>
                                        <p:tgtEl>
                                          <p:spTgt spid="194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6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6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E5428428-8D82-4871-95E3-194E6A18412B}" type="slidenum">
              <a:rPr lang="en-US" sz="1200" smtClean="0">
                <a:latin typeface="Times New Roman" pitchFamily="18" charset="0"/>
              </a:rPr>
              <a:pPr algn="ctr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71" name="Title 972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 eaLnBrk="1" hangingPunct="1"/>
            <a:r>
              <a:rPr lang="en-US" dirty="0" smtClean="0">
                <a:latin typeface="Arial" charset="0"/>
                <a:cs typeface="Arial" charset="0"/>
              </a:rPr>
              <a:t>Global Change Curriculum and Minor</a:t>
            </a:r>
          </a:p>
        </p:txBody>
      </p:sp>
      <p:sp>
        <p:nvSpPr>
          <p:cNvPr id="20483" name="Shape 9728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400"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2" cstate="print"/>
          <a:srcRect l="2995" t="15813" r="3917" b="4416"/>
          <a:stretch>
            <a:fillRect/>
          </a:stretch>
        </p:blipFill>
        <p:spPr bwMode="auto">
          <a:xfrm>
            <a:off x="685800" y="7620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057400" y="62484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Verdana" pitchFamily="34" charset="0"/>
              </a:rPr>
              <a:t>http://www.globalchange.umich.edu/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5715000"/>
            <a:ext cx="2971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5D91C64-25D8-460B-962F-B5242AC78A34}" type="slidenum">
              <a:rPr lang="en-US" sz="1200" smtClean="0">
                <a:latin typeface="Times New Roman" pitchFamily="18" charset="0"/>
              </a:rPr>
              <a:pPr algn="ctr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pic>
        <p:nvPicPr>
          <p:cNvPr id="8195" name="Rectangle 95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5438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4495800"/>
            <a:ext cx="47244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397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The GC2 Wheel of Lectures (Winter Semester)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762000"/>
          <a:ext cx="7620000" cy="566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28600" y="990600"/>
            <a:ext cx="2209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cs typeface="+mn-cs"/>
              </a:rPr>
              <a:t>How to read this slide: </a:t>
            </a:r>
            <a:r>
              <a:rPr lang="en-US" sz="1400" dirty="0">
                <a:solidFill>
                  <a:srgbClr val="000000"/>
                </a:solidFill>
                <a:cs typeface="+mn-cs"/>
              </a:rPr>
              <a:t>Clockwise from the “midnight” position: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1) First three basic Conceptual &amp; Chronological Units preparing us to think about broad issues of past, present and future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2) The heart of the course is four theme-driven modules on relatively recent past and present issues: colonialism, energy, climate, and conservation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3) We conclude with a future-oriented series of lectures on global trends, including health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699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705600" y="5915025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DA=David Allan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TG=Tom Gladwin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RH=Rebecca Hardin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VDP=Ben </a:t>
            </a:r>
            <a:r>
              <a:rPr lang="en-US" sz="1400" dirty="0">
                <a:solidFill>
                  <a:srgbClr val="000000"/>
                </a:solidFill>
                <a:cs typeface="+mn-cs"/>
              </a:rPr>
              <a:t>van </a:t>
            </a:r>
            <a:r>
              <a:rPr lang="en-US" sz="1400" dirty="0">
                <a:solidFill>
                  <a:srgbClr val="000000"/>
                </a:solidFill>
                <a:cs typeface="+mn-cs"/>
              </a:rPr>
              <a:t>der Pluijm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851525" y="5029200"/>
            <a:ext cx="16922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  <a:cs typeface="+mn-cs"/>
              </a:rPr>
              <a:t>Energy past, 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  <a:cs typeface="+mn-cs"/>
              </a:rPr>
              <a:t>Present,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  <a:cs typeface="+mn-cs"/>
              </a:rPr>
              <a:t>and policy</a:t>
            </a:r>
          </a:p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(VDP)3/5,</a:t>
            </a:r>
          </a:p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3/7.3/9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2057400" y="5638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75" y="3057525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610600" cy="1524000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Interdisciplinary, </a:t>
            </a:r>
            <a:b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Natural and Social Science Curriculum</a:t>
            </a:r>
            <a:b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examining Dimensions of Global Change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239000" cy="1752600"/>
          </a:xfrm>
        </p:spPr>
        <p:txBody>
          <a:bodyPr/>
          <a:lstStyle/>
          <a:p>
            <a:pPr eaLnBrk="1" hangingPunct="1"/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“To become better equipped to contribute to the important debates concerning global environmental change, resource management and societal adaptation strategies.”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97063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581400" y="3505200"/>
            <a:ext cx="5803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3" name="Picture 7" descr="gcheadani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0" y="9906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300</Words>
  <Application>Microsoft Office PowerPoint</Application>
  <PresentationFormat>On-screen Show (4:3)</PresentationFormat>
  <Paragraphs>106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Office Theme</vt:lpstr>
      <vt:lpstr>Default Design</vt:lpstr>
      <vt:lpstr>Slide 1</vt:lpstr>
      <vt:lpstr>The Universe and Stuff (start of term)</vt:lpstr>
      <vt:lpstr>World of Hazards (end of term)</vt:lpstr>
      <vt:lpstr>Global Change Curriculum and Minor</vt:lpstr>
      <vt:lpstr>Slide 5</vt:lpstr>
      <vt:lpstr>The GC2 Wheel of Lectures (Winter Semester)</vt:lpstr>
      <vt:lpstr>Interdisciplinary,  Natural and Social Science Curriculum examining Dimensions of Global Change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Change 1:  Physical Processes</dc:title>
  <dc:creator>Ben van der Pluijm</dc:creator>
  <cp:lastModifiedBy>Ben van der Pluijm</cp:lastModifiedBy>
  <cp:revision>49</cp:revision>
  <dcterms:created xsi:type="dcterms:W3CDTF">2006-09-09T21:15:55Z</dcterms:created>
  <dcterms:modified xsi:type="dcterms:W3CDTF">2009-09-08T13:45:04Z</dcterms:modified>
</cp:coreProperties>
</file>